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65" r:id="rId12"/>
    <p:sldId id="289" r:id="rId13"/>
    <p:sldId id="270" r:id="rId14"/>
    <p:sldId id="267" r:id="rId15"/>
    <p:sldId id="271" r:id="rId16"/>
    <p:sldId id="272" r:id="rId17"/>
    <p:sldId id="273" r:id="rId18"/>
    <p:sldId id="269" r:id="rId19"/>
    <p:sldId id="290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66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6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15: Fast rendering pipelines (history)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Rasterisation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EC9C3C-6F73-774A-BAA2-DCC2DE46A6D8}"/>
              </a:ext>
            </a:extLst>
          </p:cNvPr>
          <p:cNvGrpSpPr/>
          <p:nvPr/>
        </p:nvGrpSpPr>
        <p:grpSpPr>
          <a:xfrm>
            <a:off x="518173" y="2219316"/>
            <a:ext cx="6412823" cy="3797798"/>
            <a:chOff x="259381" y="2320507"/>
            <a:chExt cx="6412823" cy="37977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DF79EC-4EF2-194E-9815-F1C1316E21DF}"/>
                </a:ext>
              </a:extLst>
            </p:cNvPr>
            <p:cNvGrpSpPr/>
            <p:nvPr/>
          </p:nvGrpSpPr>
          <p:grpSpPr>
            <a:xfrm>
              <a:off x="259381" y="2320507"/>
              <a:ext cx="6412823" cy="223587"/>
              <a:chOff x="2536166" y="3252170"/>
              <a:chExt cx="6412823" cy="22358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B9717CB-559B-9046-8BD0-E855E478C173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8A1D2D-BECB-F548-84E6-5CFE63894BEB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E6DE743-5F7A-7940-94FD-D2380050A2B9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D6A4AD6-A854-1340-BA94-126BDEC5AA87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BD384D1-9C82-1A42-BE53-3A62F15C02CC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4A17C24-04EA-FA40-BD61-56A38747FAFB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C75EB3-C62D-E645-80DA-C8E1FC10ED24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A224AD2-C909-BE46-A241-478473288333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F432E6D-BD52-9C4E-9B73-0A685512D612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AB44996-D439-1A4F-9EB7-FD66195A37EF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2AFA47F-567B-1846-9AF0-F3E6749A6591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20A8948-707B-2A48-9786-F8F6490D7031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7E6030-5552-DE48-BD7D-88DAD4D087A8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FBA6AD-B536-DD4F-ADCF-6B35C201F3A9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CBE5B13-BB86-2A40-AAEC-5DC3986D3AD9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E595E9-5F49-3848-8133-C4EC107BD33A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BF6EB4B-B125-7B42-A0E5-A68DE643B8DE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E7689C-FC6F-2840-B614-F92F2D0E4FD9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36C3549-235E-E748-8A9A-753FACD6B8D2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5F4DE8-114B-3A42-B5C6-7A2B6204B884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58A0F0E-2F32-D346-8C50-21911382DE36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0CAA3E0-F178-AF4B-85F7-F2FC2E593C3B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24A8A2A-4450-1F46-A209-7B79003F27EC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595A5A6-BA5C-E840-A616-37EDB72FAF08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A097EBC-AE0F-264D-8A7B-160B934750CD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117B69-833D-4F43-A720-DF80007E3156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2921AEA-7957-9745-A97F-DAAD9AE2A086}"/>
                </a:ext>
              </a:extLst>
            </p:cNvPr>
            <p:cNvGrpSpPr/>
            <p:nvPr/>
          </p:nvGrpSpPr>
          <p:grpSpPr>
            <a:xfrm>
              <a:off x="259381" y="2567797"/>
              <a:ext cx="6412823" cy="223587"/>
              <a:chOff x="2536166" y="3252170"/>
              <a:chExt cx="6412823" cy="22358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3128F9A-D80F-324F-8C62-16E32B3B6024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63D5E59-87A4-4E47-9DFC-82BB98B184D7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24CAF56-85EF-1C46-A90F-30365C8E75D0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AE8DCA-6250-B84A-86C8-739BC5B157B7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1BF78DC-9CCE-D041-B437-984F878C579A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C88FBD-CC55-114F-827F-68E4FC5BEA50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EF737F-3E4C-184A-A089-7D7A3D2F6736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7A8151A-9088-F842-B743-331650FE58CB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BD57B19-3D0A-944C-80A7-8D9D2A0BB6DA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D0A0E0B-F236-8B47-ACC3-D7E8A8C517D6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EC99BB6-5C83-AD43-A812-96B6E5CBB42A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38D16E6-9662-9C46-8E49-2602CCD0DB5A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A4F360B-4641-2D4B-9EEF-5E1016F63FF7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A41B847-371B-2246-9F66-4645C59A9BD5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18FC256-5EDA-A24F-A506-C08989B40FFF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9937375-7582-8D42-A377-14A6D55B16F4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76E2BD1-153A-F742-BA30-C2BAE7D8F7A1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F887D18-3A60-E548-9F85-17196FCA159A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56ECCF1-9208-D94A-84B4-FDEB6A1EB847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DB530C7-C68C-8C4F-9469-EAB423400416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51E4ECB-6878-E348-A69A-0AEA3B296ADF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D3B886F-5CD2-304E-8EEE-47948EAF6D00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E99B1C6-9DDA-484C-AB45-761C4D881FCA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97E865C-026B-5542-878B-8D8E5B0AC881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F6A81BD-6FDA-6A4D-8977-76F0E2C122CA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4720BBF-11CA-F045-8821-2F0F047771F8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0971DCF7-88BC-7540-8A23-C26DD3F08222}"/>
                </a:ext>
              </a:extLst>
            </p:cNvPr>
            <p:cNvGrpSpPr/>
            <p:nvPr/>
          </p:nvGrpSpPr>
          <p:grpSpPr>
            <a:xfrm>
              <a:off x="259381" y="2823714"/>
              <a:ext cx="6412823" cy="223587"/>
              <a:chOff x="2536166" y="3252170"/>
              <a:chExt cx="6412823" cy="223587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9CAAB2C1-D3E2-2541-BEE9-CF08D0DB0850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94CF1EF3-0773-F84D-A8AD-9EC32BEFDDC8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44EBB1B-EFD5-434D-826D-D1F419EAC2A2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57CA4352-3B13-4A40-94E6-D5F11DF80BB8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A94FB42D-05C0-B04F-ABD5-C06CCA1C47DF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D7D40E7C-4CE8-D342-B22D-3F5DA63C815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5E4D858D-E951-6241-A406-1CB0D3E95EE2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9BEBE9F4-C7B1-BD40-8BDF-C08FDB33EEAE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1EBCA9A-913A-BC4D-9394-4CED370A98AB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06436D25-4678-5A44-816A-37D53752D9A7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C626FB3-EE95-CC42-A6AF-A74874B52AA2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445E9176-9C65-E74F-839A-9DAFBF2C084E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5D1A5A2-2D4E-7D41-B745-FF79D84448EF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70FAE4A5-CCE8-DD42-82FB-5F18C98391BF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A4360074-708B-4A45-B80D-15FE221169F8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3D0DF444-01D7-9B43-A037-8CA7F978B664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3A002ECD-96C0-9F46-962F-C2F11FC22C9B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F69CDF39-6B43-1F4D-81B3-D6F47E2C4844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9646E635-B358-CA4E-9D6F-AB264093A10A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D7F2B023-E389-C440-B98A-EE3ECDB38BF5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1915C0A-1408-CB44-AE42-F25CCE06BB73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6927C32-5E63-5945-A4F1-EA58F5812F58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16D1631-99E3-5F46-A654-0BCDF99C2705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C131BDE2-EDB0-7947-A508-58CA57A2FAAD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C860AFB3-331D-F840-BD24-E990B0292645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F460D2D-44BF-524F-9E48-99462D46A106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C16CBF6-E1EF-9D47-99E6-FC9D05298959}"/>
                </a:ext>
              </a:extLst>
            </p:cNvPr>
            <p:cNvGrpSpPr/>
            <p:nvPr/>
          </p:nvGrpSpPr>
          <p:grpSpPr>
            <a:xfrm>
              <a:off x="259381" y="3079631"/>
              <a:ext cx="6412823" cy="223587"/>
              <a:chOff x="2536166" y="3252170"/>
              <a:chExt cx="6412823" cy="223587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676A9172-E8BF-F442-80CC-F918DFBF8F63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85C11FD3-F6BE-B240-93D0-A5E9A49C2BA7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124CBA41-4DE6-8247-8A21-A23BE8C0672D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A5B34CE2-FEB2-4A47-9D28-92CC104D9640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2A7C050E-B028-1E42-A647-F2CE15626E05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08DC40A8-E08D-4748-BF20-062D8B8AE9C7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827D67E2-CA19-D54A-86D3-77C35A4384AB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6BBD43F9-902C-5846-81AA-AF0106E086AD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57070D67-A114-054F-B75A-55C518ADAF1E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D3B74967-6C2C-314A-9621-48E540087F56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61E6412-C996-9D49-B425-80464D8EAC2F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78AC112-B19A-7248-89DA-20BDCC840194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95F35E83-2003-2046-B036-A8253D8BF67C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8BB5698-00A9-1E46-B107-70638D8B7EBC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8E51583-9D69-B24D-9D68-DEEC6A9DF282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464E7C6F-D001-954E-97D6-9FE229FBCB88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A7E0625-1725-784F-A6CF-C695422135C3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A9747A7-D994-0A45-9DF9-27CC13BB24A6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AF1A1920-EBFC-4C40-B00F-5B264E485509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A5104B15-AEE5-DB4C-BBFB-0DC4DCE3C6C6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F42E49CF-6A32-A14E-BB50-408867CB6FCC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75F67261-9B27-8149-A1AC-42F85BDAF7D0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0EDB2156-498D-A842-8BFD-7CD5743FD9CD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DCB0457-7926-8B40-93FF-64551016F561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B5A3BBB-5028-F94D-BC67-6A08116C433C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DD408089-E2B3-D94D-A234-D371478456A8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E4C7463F-DE0E-D042-8603-9A87499E14F5}"/>
                </a:ext>
              </a:extLst>
            </p:cNvPr>
            <p:cNvGrpSpPr/>
            <p:nvPr/>
          </p:nvGrpSpPr>
          <p:grpSpPr>
            <a:xfrm>
              <a:off x="259381" y="3335548"/>
              <a:ext cx="6412823" cy="223587"/>
              <a:chOff x="2536166" y="3252170"/>
              <a:chExt cx="6412823" cy="223587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7E8FF36-6D7B-E547-A47D-F553CD9092B6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DDB1D719-A603-3240-91E2-195DE2A3E94D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524E776-BDD9-2E46-9B19-795A84EBBB38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31D6F3A-CB49-4F4E-BD6D-0CFE56A78F1C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BD3C6BB0-2FD2-DC49-8A9C-B837E69B2547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77B59B9-958E-5040-952D-A19BF5B3DA8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14698F0A-68B8-2045-91F7-AC01255FD769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22550C75-E0F1-6F4F-9BDC-CDA295812D08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4ED5CDC5-7E1C-3147-9096-94EEA1316D84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F701CFDF-382A-B244-91ED-8860C8D4337A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F024D43B-0E8D-AB45-B244-1382E1C0B02B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03ABB791-177B-704B-A939-744B9CAEA797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B6705628-E972-0746-A0F9-1B6ADC69B10A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0E35B727-975C-614C-B83C-06ED16F4B0D3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D2B32D05-D9FB-504A-8F0C-9563A9C62699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AE25685D-5EB0-DC41-BF27-BDCB64902FA5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E1351B8E-0A43-4F43-B00E-BD0F6A2D20CC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10CC1728-AF3C-014F-8106-1C23E512347D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B226E0C-EE9A-4348-8653-C607ABE663B7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2E86F65F-F953-FE46-A6DF-2640D8958028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1D9AC92-0C0D-7E4D-BF7C-593C534F507B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80F76C76-1F1E-B14E-9A7C-608CEA044D4C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5F4E738A-B3D4-0E43-81AC-3B6876228B58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C11080BA-6FDD-1545-B4D9-F6CBC3F8B812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699BFF11-7741-4B4B-8A25-266ACC5E3844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662A9DD7-4422-F842-8E8D-1862B9FAC669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6CED01B9-4A57-304A-B081-9A63B2A8B35F}"/>
                </a:ext>
              </a:extLst>
            </p:cNvPr>
            <p:cNvGrpSpPr/>
            <p:nvPr/>
          </p:nvGrpSpPr>
          <p:grpSpPr>
            <a:xfrm>
              <a:off x="259381" y="3591465"/>
              <a:ext cx="6412823" cy="223587"/>
              <a:chOff x="2536166" y="3252170"/>
              <a:chExt cx="6412823" cy="223587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20A765F2-B02B-514C-B378-6EFB2A502C2F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0FFC66FA-8FB9-DB43-9424-31A87D6B9D2E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19CEC42E-2BDD-6642-BCF5-EAC598E79172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F9D5965D-A76F-744C-B525-E8A757CFD070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ADE60558-F11E-A74C-A3ED-98889CDD2A7C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72B4BE9F-E9E0-A742-93E6-EFFF2043AA16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8A222AB5-8C98-724F-9EE4-5FFC775FF863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2D7AD15D-2834-184F-A51F-4A4C9E5BCD3D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AFE677C8-572C-5C4A-9EB4-6AED56A76C90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B50B1740-9B14-B24D-8D61-FBAD5E02B425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C43D5B6F-A6EB-D847-B8F3-11216A6FCD28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503D64CE-7EC9-204B-91B1-7DE2692144FD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9BBF9435-AAF2-C747-B389-53E94A20ED6E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664F835B-6F05-884D-B632-2848C824AC07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D4067954-689A-CA4B-89CB-F3FACC11EAC7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6936D501-68D1-2541-96B4-45F3BEB0A61E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BE77FC7F-CB06-E94A-BDCB-A81A2F114C3C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8338FECE-AFFF-1546-94A1-45248DAB42DE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FCE594A4-5A70-2C46-95FA-67C3534C5AB6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C06F7A2E-13AA-FD45-80F2-2078DBBE6B8C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13C9D256-94E8-E24B-A99A-9BF04BF286BA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5227BCF9-3720-FF43-B149-0068EF70A73A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5812366B-375C-A94E-86E0-5481DC912D32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339CFFCF-CC31-9A44-B893-D95BDC99CA20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26C01C9D-0DC6-DF48-ABE1-2EC1FAE160D3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E5AFE810-1A41-C444-890C-56BB9036D77F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CEB9CF37-D51A-8140-A1E1-84A23EA442C4}"/>
                </a:ext>
              </a:extLst>
            </p:cNvPr>
            <p:cNvGrpSpPr/>
            <p:nvPr/>
          </p:nvGrpSpPr>
          <p:grpSpPr>
            <a:xfrm>
              <a:off x="259381" y="3847382"/>
              <a:ext cx="6412823" cy="223587"/>
              <a:chOff x="2536166" y="3252170"/>
              <a:chExt cx="6412823" cy="223587"/>
            </a:xfrm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8767A734-46C9-FE42-BA32-F3648CDF7AFE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57FB4CA3-D09F-3B4F-B15A-868AD27BB2E8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13FC07D1-618E-D840-AF93-3C3AE342C8D9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D46454DE-BEBE-474F-A295-3593995CCE92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7E10954C-855B-2C44-90E7-22EFF451E4BD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63C0E52F-23B5-5C46-879A-184AF0ECA24A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78D01002-ED32-F14D-9976-B49E655B9903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68E639B4-7A45-0A42-99A5-747D5EF622FB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994E08FE-F457-3340-80BE-2A11184CE38D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30E0F5AB-B174-1F4D-9DC6-721B521DB02A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0B60F096-1BB7-434F-880E-B0DA9DE8A8B1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82022CE6-F5ED-514F-B8F6-54AE0DA6C2DE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3ADFA1BC-666B-B842-B632-ECBFC25536BC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957F4715-684A-064F-981E-AFCF55C5C654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CD0EE1F2-D679-8446-83D5-379816C5F6BF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38CC6CF5-CC62-0549-A9D6-F9F5440197D8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250D30AA-F71C-174D-AB12-BD46482D684D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91FE5C2D-A6BE-B84A-8406-9B3793079189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C428BD99-73AE-7F47-994C-7049081F8C00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2C024267-8578-1F4B-AD7F-AF354580D685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B050CBBF-B25E-034E-94C3-06AD74A667C0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EEAD1D82-255B-1244-ABC3-3A7AB867B1A3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21ED4A1D-3115-2C41-BE8D-F7E3D30B4923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AE91E99C-FD18-4B43-9582-5FE76D249210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8ADA9C44-0F87-FB4B-BA99-5D70CF5F3549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F7A3D8E6-32EB-874B-B091-CC443DAF2C42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B00FD4A3-D946-3242-9F26-762ED097E94C}"/>
                </a:ext>
              </a:extLst>
            </p:cNvPr>
            <p:cNvGrpSpPr/>
            <p:nvPr/>
          </p:nvGrpSpPr>
          <p:grpSpPr>
            <a:xfrm>
              <a:off x="259381" y="4103299"/>
              <a:ext cx="6412823" cy="223587"/>
              <a:chOff x="2536166" y="3252170"/>
              <a:chExt cx="6412823" cy="223587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4FAC976E-3FA4-374D-BE74-ACEC4DC5397D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99F8E2BB-0259-4A48-82AC-C8D724AB5736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E7BFB349-6BF1-444F-9902-74B4D52C49AD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22020D07-0308-F840-BDC1-32C5E2A7D633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1A8FB491-A458-2A40-8FF9-4522F08EE6F0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AC85EB95-4F69-3B4B-B03F-B05AD74A1A04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D0472EB0-1CFC-9742-A6CA-CAC5DEC651AA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A6629355-B873-5046-B620-6C8C73BC1531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E44C939A-37D3-0D4B-99B6-11A9CFB444AD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67FD11B1-5890-C640-898C-10BD879956EA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F97DE59B-C3A7-644C-A40F-9D4ECCA10124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D08C87B5-7468-3648-B3A3-A330CAE0B51E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B6678B99-A6A1-0B4E-8FF5-57F070A6A246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9207F4C4-11D1-7A4E-A20A-875387268037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08ABB642-C43E-BB4E-A5F5-3C1A90A29D03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13EA7D38-89BD-A245-8C70-F8FFDEA84327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EDC52B05-8EA7-8041-8BA7-240EDF0105F9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7F61EBFD-3A55-7742-958E-8A881E8CDC8B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839B2417-D489-F54C-89E0-40A273771660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D6465BC6-65E9-1F47-A375-AD14B3446871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952E24E5-4CCD-6D4A-9980-3B9820872CAE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133C7746-CC29-464D-9FCD-D529E5C0FF17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22720D07-E8DD-A449-B838-E37EC3BF5743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EAF0BECD-0363-AD49-8062-2012A757DD2D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8E69E0A5-41C3-E142-BF5B-966493E37259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CA502DE0-9FB8-524D-8EB1-9EE110A2ACE0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5A57215-13D0-BB4E-9CD8-E0FCE26A328D}"/>
                </a:ext>
              </a:extLst>
            </p:cNvPr>
            <p:cNvGrpSpPr/>
            <p:nvPr/>
          </p:nvGrpSpPr>
          <p:grpSpPr>
            <a:xfrm>
              <a:off x="259381" y="4359216"/>
              <a:ext cx="6412823" cy="223587"/>
              <a:chOff x="2536166" y="3252170"/>
              <a:chExt cx="6412823" cy="223587"/>
            </a:xfrm>
          </p:grpSpPr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F242EFBB-2BD8-A242-BAAB-8418FBC1634A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4D2F82A7-766C-FA46-97AF-6AFBB9115D24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B1D7878E-4A15-9F40-AA13-305E4B274AD4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9A7FA396-E6F0-244B-85C5-FF27F0F7EB99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0ECDF2E7-8832-5F4C-8627-7261FAADFBBB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829109B4-4518-5547-8591-0E5420C6B11E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B0BF0D52-8388-0548-BE86-3F5A597B7DA8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BA5F4A8C-3835-424E-BFF8-3714CC564713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3B46DE2D-B806-0A4B-9AFC-CCCA6F34C6E2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D5BDC57D-2555-3945-B4CD-ABF1C7813E40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BCCBD30C-08D1-4C4C-9A11-459683065767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08D8F386-5CED-F243-A131-AADEF04D58BD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9DAE49D6-269C-4549-A0CC-20E1F723116E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7FC3DE5B-F196-8747-A2A0-91324148BB87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8D4F78E1-CA91-B942-ACD0-BF752F4352E0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419363EA-CFD0-124E-B14C-DADE96969F5D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2B1AF92D-CAF8-3B4D-9199-01666B7FA639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25824BED-43BF-CF4A-98B2-C3847B485510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7F276C5B-88DB-B145-8770-3FA8E68FBF49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6C90043D-D3AE-CD4D-891F-A0EB6B8805C2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5B783AB9-2499-744B-9F16-0A5D3B84DA6F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3C669AF4-CD6E-2144-9AD5-9EA51D723FC4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62F4F64B-280B-6840-A796-65A9620AF157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110CFB7E-C43A-B948-918E-F4D0BC70034D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258BFB0A-B2F5-1644-A73D-4B06783A003B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5E905328-024B-254D-8E82-345DECD3B1D3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BA6087BC-AD92-6345-AA26-838E7406A56A}"/>
                </a:ext>
              </a:extLst>
            </p:cNvPr>
            <p:cNvGrpSpPr/>
            <p:nvPr/>
          </p:nvGrpSpPr>
          <p:grpSpPr>
            <a:xfrm>
              <a:off x="259381" y="4615133"/>
              <a:ext cx="6412823" cy="223587"/>
              <a:chOff x="2536166" y="3252170"/>
              <a:chExt cx="6412823" cy="223587"/>
            </a:xfrm>
          </p:grpSpPr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32EFA796-4CEA-6042-B685-4D14A36CC0BE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F5784028-C201-C940-9DF5-4DB5EE1FE8E9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6E459211-B3ED-C446-BF5B-89D84781C051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E5385B60-B6C1-494A-AFFC-DC59F4316FFA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D5CAB532-11A9-374F-B917-98283179EF1B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A795EA23-44D4-AE4F-9CD9-C84CEE9F5BF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B4BEA481-567D-0447-955B-479784D294CF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014D9D45-141A-F84D-93BE-468F3A84E4B2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625A98FE-466E-6844-A0C2-0CD93DA9F60B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ABDC67DA-55BE-0745-948E-E1EDFEAE0964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2BFE3CEC-25A0-4E49-B79D-FB2D979ECA5D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597C4868-98E9-3943-95DD-27708C5FE55D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0EBC9702-3A6E-4A46-AB89-F5DB141CBD84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68456413-4F63-7144-9DD7-E5632BBDBD95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679B7F56-CBBC-2842-B658-B176271F5830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20A858C2-4025-5A48-829B-40163C843FFA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C3FDB7C-F47C-164D-A62D-7DF10882656D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294FE0DB-0493-5A40-B88B-28E47CF8FB51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16C7CC0C-1600-5F4D-970E-48639CDBED0D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707E32D0-FAA8-9245-8F75-21E4A71F025B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03DD8908-5026-5C43-B2BB-B1A4ECCFBF56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4562E39F-950A-1D4F-A314-B41905064517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8F41E06E-280F-AF47-9AAB-9CCFB03311F3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08EDDB40-5C23-154E-AD4A-85E63EEBB700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0C89891F-A9A4-F349-B752-BBAA8BC0578C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0181882B-7C72-474D-AA45-0491C793534A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E85AA497-5F5D-EC41-8AD4-AA7A22A83B4A}"/>
                </a:ext>
              </a:extLst>
            </p:cNvPr>
            <p:cNvGrpSpPr/>
            <p:nvPr/>
          </p:nvGrpSpPr>
          <p:grpSpPr>
            <a:xfrm>
              <a:off x="259381" y="4871050"/>
              <a:ext cx="6412823" cy="223587"/>
              <a:chOff x="2536166" y="3252170"/>
              <a:chExt cx="6412823" cy="223587"/>
            </a:xfrm>
          </p:grpSpPr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45834152-FE5B-FF43-AFED-DD0A46F6CB28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423B7A0A-5106-FB43-9818-EE43FBCB4172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2A24E4D5-85B9-1746-850F-44E313E9AE6B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53F1846-B850-C143-81A0-CFDC5D7BC8F1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2FE51D9-E076-DB49-A526-F6B87F0F772B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95107C7C-D351-4E41-8B40-339429381AD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A01300B8-1130-D74E-B47A-905EDB546029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36011F3A-6C2F-3144-89F5-274998A5CEA4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4C9C7A1A-0524-FE40-9F02-25B349509581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1B1322E-D155-0D47-82BD-EC3366F2ACE4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7C516B7A-A901-804E-95EB-AD3019D27C45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86E3406D-1683-5B4C-A1A3-FC2EAFEF09F7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14F8DFEC-39CB-0A4A-BDB6-FB3FA11D7A41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8DC6B771-F276-A64C-8B6F-C5C0CE92F095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198E7FA1-8B85-7145-B777-CE18066FF4EF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3DAFFF63-7B6F-CA48-98A3-FB9CDD04098D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7D0D9119-F77E-5F4A-875C-2578081082F1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00482F4B-77C5-664B-ABF5-133A44EF9261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D72F9B84-7102-CC43-832B-2ABE59DBFBAB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D1663C2C-2BAF-3E49-96E3-451C98300DD4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2586E48A-13E5-3042-BAD5-17402971FACC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2A636871-D1C9-B445-BCA5-9B7EE51BD373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751DF255-5FEC-CD44-B731-5D6F201EB6D2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199128B1-C518-594B-8159-4E8A9610CFC6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6DA2440D-DFE5-9349-A081-16CE11AEF063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0BAB9406-ACDB-8D43-94D0-E1FF47E59582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E7570539-9226-3147-8F04-191639BA8F6C}"/>
                </a:ext>
              </a:extLst>
            </p:cNvPr>
            <p:cNvGrpSpPr/>
            <p:nvPr/>
          </p:nvGrpSpPr>
          <p:grpSpPr>
            <a:xfrm>
              <a:off x="259381" y="5126967"/>
              <a:ext cx="6412823" cy="223587"/>
              <a:chOff x="2536166" y="3252170"/>
              <a:chExt cx="6412823" cy="223587"/>
            </a:xfrm>
          </p:grpSpPr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AF6D1C85-4544-5E46-BC02-605C0080BAE3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3F24119F-2883-3B41-844A-99B72B770473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23447039-9D97-2C49-8607-A43B0044DD85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756DF2D7-27CD-6E4C-AAB3-09AFDEA1C783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C0D2BEF9-3600-084D-9A76-CC07E1CE164E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EA73794E-B627-BB42-BAF7-04E6CEA566F3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FE7B278F-3CD8-4D46-A4D4-A5753EE7B61B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F16B793F-2E4F-CC49-AEC3-787F42768F82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51ECF814-13A2-CD4D-81EB-DB76F90F38BE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B3F91A1B-B849-194A-B9D1-1E7A622675EC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FB1460A2-2E57-414F-8CFD-DB424405D4DF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15563456-1690-6F4F-9A96-846A7372EF81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0BADBBFE-DA11-2C4C-8868-127585A8FB08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3196445D-8AC5-5146-8A1C-4FDFF688736C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F9E8775D-9972-F645-A1FB-FFBB1CD0658C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F34F797A-FFD3-C448-B8D2-9EE70C94FC7C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E9727361-5CB2-7345-BDF5-DCC809A2EC49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93AD420C-09F7-BF4A-83B2-31B93760DEA4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55869992-F573-934F-800A-7E2A85AE6087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00BE6F1F-04A7-FE48-8A28-8886FA282677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223465BC-BBD0-254E-B399-824D052D349A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CA5E2CF0-AB41-F14A-A310-9640F31841D6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C1BDD551-F01A-B944-AFE3-BAA46AB962FD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D2D14327-C430-2745-BFCF-121854296506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1F053AB6-683F-BE47-9940-A51D4353B74F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AC54C476-A027-2243-8D05-859C84705601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77D348D3-0003-E546-8677-DB65FD9B103F}"/>
                </a:ext>
              </a:extLst>
            </p:cNvPr>
            <p:cNvGrpSpPr/>
            <p:nvPr/>
          </p:nvGrpSpPr>
          <p:grpSpPr>
            <a:xfrm>
              <a:off x="259381" y="5382884"/>
              <a:ext cx="6412823" cy="223587"/>
              <a:chOff x="2536166" y="3252170"/>
              <a:chExt cx="6412823" cy="223587"/>
            </a:xfrm>
          </p:grpSpPr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154F8059-BDAF-7F4D-9154-FE1D916B00D8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EE3F6A15-6376-1645-8ED6-6AE52FBD6405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29896F65-50FC-7F4D-B09B-5C568BD1E559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41961647-F305-284B-9C18-A3EB33F590D8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FCCDB1D6-3AC3-1644-A73D-6EDFCA2FAD7B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A56F1D0F-389E-6F44-9A01-B11E9AEF0888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A759E2B2-0AD3-2342-997F-4E60B3D2E158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00338A0C-5A2C-7F4B-A3BC-6BB62862BA9A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C22339B3-C354-4445-9955-CAA67D1710F3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F0AB5652-74E9-484D-88A4-AAEEFD286322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557AFA0B-97D0-0741-86AE-500E216EF888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5890D8B0-7C60-2945-8933-C2A51B1A76AD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DC645EE1-C655-D34C-82FB-9D48AC1503EE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2F3102F8-354C-E84A-964A-7D6BD112B173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C2DF13D6-A98F-CD49-B121-36433BE79045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E97DF601-41EC-194D-9F93-8B2F17A2515D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26B5D06F-4EBA-A744-826C-DF884DC830CC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5BD10FBE-2AB8-FA47-ABB2-91713F9FC11A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51EBE031-1C95-3846-B4DF-A3101FCD9724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D35D0417-C16A-1E40-A238-BFB35D311BCB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332B339F-75F3-A84C-B494-5EE666C3F663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571E3E9E-F089-C54E-9A58-2F956B1E7EFC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4C9BC577-ACD0-9241-8BE8-8CFC0DCA4BB5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95919892-0CD7-BA4E-923B-A863DE09D1B5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3D71F9B8-51BC-8645-9A41-362BF8CE0ED9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596AE06C-D7E2-2241-9308-186FF0316C8F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019AE115-A662-534E-9E59-90F9DB571E44}"/>
                </a:ext>
              </a:extLst>
            </p:cNvPr>
            <p:cNvGrpSpPr/>
            <p:nvPr/>
          </p:nvGrpSpPr>
          <p:grpSpPr>
            <a:xfrm>
              <a:off x="259381" y="5638801"/>
              <a:ext cx="6412823" cy="223587"/>
              <a:chOff x="2536166" y="3252170"/>
              <a:chExt cx="6412823" cy="223587"/>
            </a:xfrm>
          </p:grpSpPr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D088918A-ECA9-B140-B704-1E7F1A9528FA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98BF1B95-25FB-1C47-B8B8-41FAC14EA44E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900C6846-5562-7049-8595-0BDB15C0ECE1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49A45304-DE33-8944-9274-C37751C15DB5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60A38173-FB58-D244-9C59-A6645A8C2B73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9400250D-1726-BA41-B14C-B66D0795B935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C4DF1536-0C40-414B-8A25-35203A7EFF32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CE61DA97-F3A9-E94B-AA76-7D2947E8C9DB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BD8ED725-D0EC-CF45-9828-3F9B0864B0E6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D7AA845D-F572-6E41-B425-55051FDEE0ED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003CEF18-4963-6E47-8798-F0C52B6011FC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C2A9C43E-FD85-4948-ADA0-E195C4626537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3775052F-195F-7646-82CB-DADFB8775254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22AE8164-8D47-9B49-87F9-EF61F1472853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09E3A48E-05ED-B643-A080-398700E1B6A5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A036C7F1-6571-CC43-AD05-D22B3CFE33B9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6F80D7BF-5356-3945-A6B8-26B4838B3449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4D25B773-65FA-E947-A4FC-2CCED65E60CC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7CBC51F5-4519-5842-8E89-1DCAEA453482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C20A5C47-F5E5-6F4E-A667-521163B002F5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F8B1752E-3CFC-6C4A-B934-369E86BADB8A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BEF6A62A-C38E-964C-B5BD-5F8CEC867D33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76E332FD-FFF3-A043-93DF-2FA883FE306C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2874E600-3ABB-4547-A972-AC315D61EBF3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F8680D22-5111-EF49-9689-17BE8051C61E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2C851D69-5E5A-0445-B4B5-4F93B550BCAC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7" name="Group 526">
              <a:extLst>
                <a:ext uri="{FF2B5EF4-FFF2-40B4-BE49-F238E27FC236}">
                  <a16:creationId xmlns:a16="http://schemas.microsoft.com/office/drawing/2014/main" id="{0666894E-CB37-F448-9313-5DE213524F77}"/>
                </a:ext>
              </a:extLst>
            </p:cNvPr>
            <p:cNvGrpSpPr/>
            <p:nvPr/>
          </p:nvGrpSpPr>
          <p:grpSpPr>
            <a:xfrm>
              <a:off x="259381" y="5894718"/>
              <a:ext cx="6412823" cy="223587"/>
              <a:chOff x="2536166" y="3252170"/>
              <a:chExt cx="6412823" cy="223587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76AC59DC-6084-5F42-9E4C-C29302629D0A}"/>
                  </a:ext>
                </a:extLst>
              </p:cNvPr>
              <p:cNvSpPr/>
              <p:nvPr/>
            </p:nvSpPr>
            <p:spPr>
              <a:xfrm>
                <a:off x="253616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7A6E749C-6A93-944F-B823-919F2BF04B95}"/>
                  </a:ext>
                </a:extLst>
              </p:cNvPr>
              <p:cNvSpPr/>
              <p:nvPr/>
            </p:nvSpPr>
            <p:spPr>
              <a:xfrm>
                <a:off x="278345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677C42A6-AEA1-9B48-A37A-9D457663F29A}"/>
                  </a:ext>
                </a:extLst>
              </p:cNvPr>
              <p:cNvSpPr/>
              <p:nvPr/>
            </p:nvSpPr>
            <p:spPr>
              <a:xfrm>
                <a:off x="303074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94DB8BCD-1A75-1043-A8B3-1317B30999B9}"/>
                  </a:ext>
                </a:extLst>
              </p:cNvPr>
              <p:cNvSpPr/>
              <p:nvPr/>
            </p:nvSpPr>
            <p:spPr>
              <a:xfrm>
                <a:off x="3278033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ECAD29A3-4162-D347-AE79-A83A77F6957E}"/>
                  </a:ext>
                </a:extLst>
              </p:cNvPr>
              <p:cNvSpPr/>
              <p:nvPr/>
            </p:nvSpPr>
            <p:spPr>
              <a:xfrm>
                <a:off x="3525322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ECCA1F30-2FE0-184F-9175-78621ACB237F}"/>
                  </a:ext>
                </a:extLst>
              </p:cNvPr>
              <p:cNvSpPr/>
              <p:nvPr/>
            </p:nvSpPr>
            <p:spPr>
              <a:xfrm>
                <a:off x="3772611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C44D3C76-CCAA-8142-B917-FE8D92E2E289}"/>
                  </a:ext>
                </a:extLst>
              </p:cNvPr>
              <p:cNvSpPr/>
              <p:nvPr/>
            </p:nvSpPr>
            <p:spPr>
              <a:xfrm>
                <a:off x="4019900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8982DDEE-36B9-8B48-83F3-96F742A230D0}"/>
                  </a:ext>
                </a:extLst>
              </p:cNvPr>
              <p:cNvSpPr/>
              <p:nvPr/>
            </p:nvSpPr>
            <p:spPr>
              <a:xfrm>
                <a:off x="4267189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401E06F9-8803-5746-B0E9-A4DCD053CA13}"/>
                  </a:ext>
                </a:extLst>
              </p:cNvPr>
              <p:cNvSpPr/>
              <p:nvPr/>
            </p:nvSpPr>
            <p:spPr>
              <a:xfrm>
                <a:off x="4514478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AB1F74CD-55E3-8042-9AED-70DFE914D703}"/>
                  </a:ext>
                </a:extLst>
              </p:cNvPr>
              <p:cNvSpPr/>
              <p:nvPr/>
            </p:nvSpPr>
            <p:spPr>
              <a:xfrm>
                <a:off x="4761767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E6CB1AFA-2897-364D-BDDA-3884284174F7}"/>
                  </a:ext>
                </a:extLst>
              </p:cNvPr>
              <p:cNvSpPr/>
              <p:nvPr/>
            </p:nvSpPr>
            <p:spPr>
              <a:xfrm>
                <a:off x="5009056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E4F8937B-779E-3540-ACDF-C50D2D81A676}"/>
                  </a:ext>
                </a:extLst>
              </p:cNvPr>
              <p:cNvSpPr/>
              <p:nvPr/>
            </p:nvSpPr>
            <p:spPr>
              <a:xfrm>
                <a:off x="5256345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>
                <a:extLst>
                  <a:ext uri="{FF2B5EF4-FFF2-40B4-BE49-F238E27FC236}">
                    <a16:creationId xmlns:a16="http://schemas.microsoft.com/office/drawing/2014/main" id="{5EA08EF1-12A3-064D-8C13-01F38A994B9D}"/>
                  </a:ext>
                </a:extLst>
              </p:cNvPr>
              <p:cNvSpPr/>
              <p:nvPr/>
            </p:nvSpPr>
            <p:spPr>
              <a:xfrm>
                <a:off x="5503634" y="3260796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>
                <a:extLst>
                  <a:ext uri="{FF2B5EF4-FFF2-40B4-BE49-F238E27FC236}">
                    <a16:creationId xmlns:a16="http://schemas.microsoft.com/office/drawing/2014/main" id="{DCFA95D6-B4AD-CF4F-9EF7-4F81FC0149E8}"/>
                  </a:ext>
                </a:extLst>
              </p:cNvPr>
              <p:cNvSpPr/>
              <p:nvPr/>
            </p:nvSpPr>
            <p:spPr>
              <a:xfrm>
                <a:off x="575176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>
                <a:extLst>
                  <a:ext uri="{FF2B5EF4-FFF2-40B4-BE49-F238E27FC236}">
                    <a16:creationId xmlns:a16="http://schemas.microsoft.com/office/drawing/2014/main" id="{52B4C68B-1E26-8D47-835B-C8AC07FEAC89}"/>
                  </a:ext>
                </a:extLst>
              </p:cNvPr>
              <p:cNvSpPr/>
              <p:nvPr/>
            </p:nvSpPr>
            <p:spPr>
              <a:xfrm>
                <a:off x="599905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AD9AB24C-C8B2-494B-9895-65D720963EAB}"/>
                  </a:ext>
                </a:extLst>
              </p:cNvPr>
              <p:cNvSpPr/>
              <p:nvPr/>
            </p:nvSpPr>
            <p:spPr>
              <a:xfrm>
                <a:off x="624634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>
                <a:extLst>
                  <a:ext uri="{FF2B5EF4-FFF2-40B4-BE49-F238E27FC236}">
                    <a16:creationId xmlns:a16="http://schemas.microsoft.com/office/drawing/2014/main" id="{81FAE50D-E251-6D49-B4A0-9371E4C4533C}"/>
                  </a:ext>
                </a:extLst>
              </p:cNvPr>
              <p:cNvSpPr/>
              <p:nvPr/>
            </p:nvSpPr>
            <p:spPr>
              <a:xfrm>
                <a:off x="6493636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38A6B0D7-8A95-8345-BF8D-58526D3748B5}"/>
                  </a:ext>
                </a:extLst>
              </p:cNvPr>
              <p:cNvSpPr/>
              <p:nvPr/>
            </p:nvSpPr>
            <p:spPr>
              <a:xfrm>
                <a:off x="6740925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4A1D315D-EBF0-0148-A35A-85423553B146}"/>
                  </a:ext>
                </a:extLst>
              </p:cNvPr>
              <p:cNvSpPr/>
              <p:nvPr/>
            </p:nvSpPr>
            <p:spPr>
              <a:xfrm>
                <a:off x="6988214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A50132F4-084E-D14E-A94A-DED6B31CD0EF}"/>
                  </a:ext>
                </a:extLst>
              </p:cNvPr>
              <p:cNvSpPr/>
              <p:nvPr/>
            </p:nvSpPr>
            <p:spPr>
              <a:xfrm>
                <a:off x="7235503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0DC00915-A108-CE4D-AC06-F26D6BB10B31}"/>
                  </a:ext>
                </a:extLst>
              </p:cNvPr>
              <p:cNvSpPr/>
              <p:nvPr/>
            </p:nvSpPr>
            <p:spPr>
              <a:xfrm>
                <a:off x="7482792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D5102219-BBF9-8C46-BDD5-E88DAA086F24}"/>
                  </a:ext>
                </a:extLst>
              </p:cNvPr>
              <p:cNvSpPr/>
              <p:nvPr/>
            </p:nvSpPr>
            <p:spPr>
              <a:xfrm>
                <a:off x="7730081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FD1FED70-1B15-1D41-8563-A511C4579B5E}"/>
                  </a:ext>
                </a:extLst>
              </p:cNvPr>
              <p:cNvSpPr/>
              <p:nvPr/>
            </p:nvSpPr>
            <p:spPr>
              <a:xfrm>
                <a:off x="7977370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DE33827E-2B72-5047-A8D1-50E430F02024}"/>
                  </a:ext>
                </a:extLst>
              </p:cNvPr>
              <p:cNvSpPr/>
              <p:nvPr/>
            </p:nvSpPr>
            <p:spPr>
              <a:xfrm>
                <a:off x="8224659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148B9838-F2A3-2A4D-86C0-718937775830}"/>
                  </a:ext>
                </a:extLst>
              </p:cNvPr>
              <p:cNvSpPr/>
              <p:nvPr/>
            </p:nvSpPr>
            <p:spPr>
              <a:xfrm>
                <a:off x="8471948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E3156453-79C9-6042-980C-E5DE8370CA74}"/>
                  </a:ext>
                </a:extLst>
              </p:cNvPr>
              <p:cNvSpPr/>
              <p:nvPr/>
            </p:nvSpPr>
            <p:spPr>
              <a:xfrm>
                <a:off x="8719237" y="3252170"/>
                <a:ext cx="229752" cy="214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D04F7E-B231-0E45-993E-19DF76B3E18C}"/>
              </a:ext>
            </a:extLst>
          </p:cNvPr>
          <p:cNvGrpSpPr/>
          <p:nvPr/>
        </p:nvGrpSpPr>
        <p:grpSpPr>
          <a:xfrm>
            <a:off x="4578324" y="3544757"/>
            <a:ext cx="572492" cy="1212703"/>
            <a:chOff x="4578324" y="3544757"/>
            <a:chExt cx="572492" cy="12127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975967-E16C-074D-8D94-2137EE375F57}"/>
                </a:ext>
              </a:extLst>
            </p:cNvPr>
            <p:cNvSpPr/>
            <p:nvPr/>
          </p:nvSpPr>
          <p:spPr>
            <a:xfrm>
              <a:off x="5007335" y="4625935"/>
              <a:ext cx="143481" cy="1315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A4D79-14EB-1D4C-856C-AF19AB4A68DF}"/>
                </a:ext>
              </a:extLst>
            </p:cNvPr>
            <p:cNvSpPr/>
            <p:nvPr/>
          </p:nvSpPr>
          <p:spPr>
            <a:xfrm>
              <a:off x="4578324" y="3544757"/>
              <a:ext cx="143481" cy="1315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27D24C83-6FE9-4041-A7DE-B28A80AC7C43}"/>
              </a:ext>
            </a:extLst>
          </p:cNvPr>
          <p:cNvSpPr/>
          <p:nvPr/>
        </p:nvSpPr>
        <p:spPr>
          <a:xfrm>
            <a:off x="2622437" y="4757460"/>
            <a:ext cx="143481" cy="1315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AE459936-D1A6-814D-9793-CA2C6620E2D4}"/>
              </a:ext>
            </a:extLst>
          </p:cNvPr>
          <p:cNvSpPr/>
          <p:nvPr/>
        </p:nvSpPr>
        <p:spPr>
          <a:xfrm>
            <a:off x="4463448" y="348562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52018C7E-1916-934B-85A2-3682CAF76516}"/>
              </a:ext>
            </a:extLst>
          </p:cNvPr>
          <p:cNvSpPr/>
          <p:nvPr/>
        </p:nvSpPr>
        <p:spPr>
          <a:xfrm>
            <a:off x="4463448" y="3742527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A7D1356F-E1E6-CE41-A4FF-8780F017F926}"/>
              </a:ext>
            </a:extLst>
          </p:cNvPr>
          <p:cNvSpPr/>
          <p:nvPr/>
        </p:nvSpPr>
        <p:spPr>
          <a:xfrm>
            <a:off x="4463448" y="3999434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4A982EE5-F7FA-9E4D-96B8-E45E7FA00ED6}"/>
              </a:ext>
            </a:extLst>
          </p:cNvPr>
          <p:cNvSpPr/>
          <p:nvPr/>
        </p:nvSpPr>
        <p:spPr>
          <a:xfrm>
            <a:off x="4463448" y="4256341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0F8788CE-9827-7847-857A-BBF83DD85D8B}"/>
              </a:ext>
            </a:extLst>
          </p:cNvPr>
          <p:cNvSpPr/>
          <p:nvPr/>
        </p:nvSpPr>
        <p:spPr>
          <a:xfrm>
            <a:off x="4463448" y="4513248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3E2C03E6-9A63-0F4C-86E9-94D603B96FD9}"/>
              </a:ext>
            </a:extLst>
          </p:cNvPr>
          <p:cNvSpPr/>
          <p:nvPr/>
        </p:nvSpPr>
        <p:spPr>
          <a:xfrm>
            <a:off x="4215254" y="3751233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1E2F2723-4399-434A-9CAE-B5677430DF8C}"/>
              </a:ext>
            </a:extLst>
          </p:cNvPr>
          <p:cNvSpPr/>
          <p:nvPr/>
        </p:nvSpPr>
        <p:spPr>
          <a:xfrm>
            <a:off x="4215254" y="400814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3D05B922-B635-8E4B-A7FD-20B618365734}"/>
              </a:ext>
            </a:extLst>
          </p:cNvPr>
          <p:cNvSpPr/>
          <p:nvPr/>
        </p:nvSpPr>
        <p:spPr>
          <a:xfrm>
            <a:off x="4215254" y="4265047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F95CF20A-91B9-4642-BE0E-D264C64C6EA7}"/>
              </a:ext>
            </a:extLst>
          </p:cNvPr>
          <p:cNvSpPr/>
          <p:nvPr/>
        </p:nvSpPr>
        <p:spPr>
          <a:xfrm>
            <a:off x="4215254" y="4521954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922A6A45-F838-D94E-9250-9B3C6D6400EB}"/>
              </a:ext>
            </a:extLst>
          </p:cNvPr>
          <p:cNvSpPr/>
          <p:nvPr/>
        </p:nvSpPr>
        <p:spPr>
          <a:xfrm>
            <a:off x="2741209" y="4514222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BE4D2538-6A9C-2349-81F5-B25908DD0AF1}"/>
              </a:ext>
            </a:extLst>
          </p:cNvPr>
          <p:cNvSpPr/>
          <p:nvPr/>
        </p:nvSpPr>
        <p:spPr>
          <a:xfrm>
            <a:off x="2998112" y="451422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BE653E9F-1372-5E4C-AFAF-1A4474B40B98}"/>
              </a:ext>
            </a:extLst>
          </p:cNvPr>
          <p:cNvSpPr/>
          <p:nvPr/>
        </p:nvSpPr>
        <p:spPr>
          <a:xfrm>
            <a:off x="3234904" y="4513247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2CB60B99-84CA-DA44-A5E8-D51E16FF9780}"/>
              </a:ext>
            </a:extLst>
          </p:cNvPr>
          <p:cNvSpPr/>
          <p:nvPr/>
        </p:nvSpPr>
        <p:spPr>
          <a:xfrm>
            <a:off x="3975765" y="4021198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10CA5FF7-9C1B-424D-B214-A4F0F7654A53}"/>
              </a:ext>
            </a:extLst>
          </p:cNvPr>
          <p:cNvSpPr/>
          <p:nvPr/>
        </p:nvSpPr>
        <p:spPr>
          <a:xfrm>
            <a:off x="3988825" y="4269394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F43D7BFD-1733-CA49-B47E-EBC49B5F3B7C}"/>
              </a:ext>
            </a:extLst>
          </p:cNvPr>
          <p:cNvSpPr/>
          <p:nvPr/>
        </p:nvSpPr>
        <p:spPr>
          <a:xfrm>
            <a:off x="3984467" y="451759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5E4BA6C5-5112-6E4A-8724-65AC9FC5F1E1}"/>
              </a:ext>
            </a:extLst>
          </p:cNvPr>
          <p:cNvSpPr/>
          <p:nvPr/>
        </p:nvSpPr>
        <p:spPr>
          <a:xfrm>
            <a:off x="3736267" y="4521944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4391BB2D-B252-294A-BBC8-1357DBAC49FB}"/>
              </a:ext>
            </a:extLst>
          </p:cNvPr>
          <p:cNvSpPr/>
          <p:nvPr/>
        </p:nvSpPr>
        <p:spPr>
          <a:xfrm>
            <a:off x="3479358" y="4517589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86E5E88E-48A5-8E43-97A9-10666001581A}"/>
              </a:ext>
            </a:extLst>
          </p:cNvPr>
          <p:cNvSpPr/>
          <p:nvPr/>
        </p:nvSpPr>
        <p:spPr>
          <a:xfrm>
            <a:off x="3731910" y="4256330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C6C2F10B-39CB-2542-8A78-CCA28545EAB8}"/>
              </a:ext>
            </a:extLst>
          </p:cNvPr>
          <p:cNvSpPr/>
          <p:nvPr/>
        </p:nvSpPr>
        <p:spPr>
          <a:xfrm>
            <a:off x="3483711" y="4269393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BA778CFA-1BAB-C544-8656-3FD0DB90B866}"/>
              </a:ext>
            </a:extLst>
          </p:cNvPr>
          <p:cNvSpPr/>
          <p:nvPr/>
        </p:nvSpPr>
        <p:spPr>
          <a:xfrm>
            <a:off x="4729041" y="4513233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90B37F6B-C496-DC44-85F9-225DB8ECD33B}"/>
              </a:ext>
            </a:extLst>
          </p:cNvPr>
          <p:cNvSpPr/>
          <p:nvPr/>
        </p:nvSpPr>
        <p:spPr>
          <a:xfrm>
            <a:off x="4717040" y="4256329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45F7B30A-7B2B-1A4F-BF98-CF720BA4EAD3}"/>
              </a:ext>
            </a:extLst>
          </p:cNvPr>
          <p:cNvSpPr/>
          <p:nvPr/>
        </p:nvSpPr>
        <p:spPr>
          <a:xfrm>
            <a:off x="4722457" y="3999425"/>
            <a:ext cx="229752" cy="214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2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B8190-8D8D-3043-A7AE-5BCE24FD225B}"/>
              </a:ext>
            </a:extLst>
          </p:cNvPr>
          <p:cNvSpPr txBox="1"/>
          <p:nvPr/>
        </p:nvSpPr>
        <p:spPr>
          <a:xfrm>
            <a:off x="3010616" y="1423761"/>
            <a:ext cx="743607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Define geometry using vertices</a:t>
            </a:r>
          </a:p>
          <a:p>
            <a:pPr lvl="1"/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Some geometry might not be visible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Fill space between vertices somehow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Multiple primitives might project onto the same pixel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Lighting/shading calculation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Speed, maybe use the GPU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943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1994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18DAE-D903-1A41-A014-1FB1FBF86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5" y="18099"/>
            <a:ext cx="1183293" cy="118526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CDA323D-EEC0-3C4A-973F-5E7E1EAFF83B}"/>
              </a:ext>
            </a:extLst>
          </p:cNvPr>
          <p:cNvGrpSpPr/>
          <p:nvPr/>
        </p:nvGrpSpPr>
        <p:grpSpPr>
          <a:xfrm>
            <a:off x="12225339" y="2438388"/>
            <a:ext cx="18780213" cy="3536291"/>
            <a:chOff x="1190428" y="2267030"/>
            <a:chExt cx="6665662" cy="125513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4902582-CB23-544C-984F-386FE14776FF}"/>
                </a:ext>
              </a:extLst>
            </p:cNvPr>
            <p:cNvSpPr/>
            <p:nvPr/>
          </p:nvSpPr>
          <p:spPr>
            <a:xfrm>
              <a:off x="3511017" y="2627880"/>
              <a:ext cx="895402" cy="44714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Primitive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Setup and Rasterization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09A93DB-DE51-1D48-98A1-FD8948312E2F}"/>
                </a:ext>
              </a:extLst>
            </p:cNvPr>
            <p:cNvSpPr/>
            <p:nvPr/>
          </p:nvSpPr>
          <p:spPr>
            <a:xfrm>
              <a:off x="4671312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Fragment Coloring and Texturing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5F39AD-3062-354C-AF28-2A3865565CD3}"/>
                </a:ext>
              </a:extLst>
            </p:cNvPr>
            <p:cNvSpPr/>
            <p:nvPr/>
          </p:nvSpPr>
          <p:spPr>
            <a:xfrm>
              <a:off x="5831606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Blending</a:t>
              </a:r>
            </a:p>
          </p:txBody>
        </p:sp>
        <p:pic>
          <p:nvPicPr>
            <p:cNvPr id="9" name="Picture 8" descr="T:\redtransteapot.png">
              <a:extLst>
                <a:ext uri="{FF2B5EF4-FFF2-40B4-BE49-F238E27FC236}">
                  <a16:creationId xmlns:a16="http://schemas.microsoft.com/office/drawing/2014/main" id="{FA77A933-A071-2E4A-AFF9-0BEA661D1FB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6991910" y="242210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194075E-E07E-4248-B6F7-D9FC484E1B4A}"/>
                </a:ext>
              </a:extLst>
            </p:cNvPr>
            <p:cNvSpPr/>
            <p:nvPr/>
          </p:nvSpPr>
          <p:spPr>
            <a:xfrm>
              <a:off x="1190428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429782-AC92-3845-B143-8C81585ECD37}"/>
                </a:ext>
              </a:extLst>
            </p:cNvPr>
            <p:cNvSpPr/>
            <p:nvPr/>
          </p:nvSpPr>
          <p:spPr>
            <a:xfrm>
              <a:off x="1190428" y="2941831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Pixel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C79079-00F4-3849-B6DC-36CE8A53190F}"/>
                </a:ext>
              </a:extLst>
            </p:cNvPr>
            <p:cNvSpPr/>
            <p:nvPr/>
          </p:nvSpPr>
          <p:spPr>
            <a:xfrm>
              <a:off x="2350723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 Transform and Lighting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2746692-53CD-8A44-B412-C3BA19CC5FCD}"/>
                </a:ext>
              </a:extLst>
            </p:cNvPr>
            <p:cNvSpPr/>
            <p:nvPr/>
          </p:nvSpPr>
          <p:spPr>
            <a:xfrm>
              <a:off x="2479317" y="3075022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Texture</a:t>
              </a:r>
              <a:br>
                <a:rPr lang="en-US" sz="1400" dirty="0"/>
              </a:br>
              <a:r>
                <a:rPr lang="en-US" sz="1400" dirty="0"/>
                <a:t>Store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2FBD5E-5EC6-2B4B-8E52-803A638BA721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2085830" y="2490602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11CC8DC5-2BC8-3E40-A7F7-4C8C35C8C143}"/>
                </a:ext>
              </a:extLst>
            </p:cNvPr>
            <p:cNvCxnSpPr>
              <a:stCxn id="12" idx="3"/>
              <a:endCxn id="6" idx="1"/>
            </p:cNvCxnSpPr>
            <p:nvPr/>
          </p:nvCxnSpPr>
          <p:spPr>
            <a:xfrm>
              <a:off x="3246125" y="2490602"/>
              <a:ext cx="264893" cy="3608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hape 21">
              <a:extLst>
                <a:ext uri="{FF2B5EF4-FFF2-40B4-BE49-F238E27FC236}">
                  <a16:creationId xmlns:a16="http://schemas.microsoft.com/office/drawing/2014/main" id="{02B81673-4047-A345-85EE-B86BE435CB05}"/>
                </a:ext>
              </a:extLst>
            </p:cNvPr>
            <p:cNvCxnSpPr>
              <a:stCxn id="11" idx="3"/>
              <a:endCxn id="6" idx="1"/>
            </p:cNvCxnSpPr>
            <p:nvPr/>
          </p:nvCxnSpPr>
          <p:spPr>
            <a:xfrm flipV="1">
              <a:off x="2085830" y="2851451"/>
              <a:ext cx="1425187" cy="313952"/>
            </a:xfrm>
            <a:prstGeom prst="bentConnector3">
              <a:avLst>
                <a:gd name="adj1" fmla="val 13908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9C50ECBC-CF55-0046-8DBE-A4E51322D49D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2085830" y="3165403"/>
              <a:ext cx="393488" cy="1331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hape 27">
              <a:extLst>
                <a:ext uri="{FF2B5EF4-FFF2-40B4-BE49-F238E27FC236}">
                  <a16:creationId xmlns:a16="http://schemas.microsoft.com/office/drawing/2014/main" id="{3C801D0A-6FE5-CB46-A5B8-A7494AFC07C5}"/>
                </a:ext>
              </a:extLst>
            </p:cNvPr>
            <p:cNvCxnSpPr>
              <a:stCxn id="13" idx="3"/>
              <a:endCxn id="7" idx="2"/>
            </p:cNvCxnSpPr>
            <p:nvPr/>
          </p:nvCxnSpPr>
          <p:spPr>
            <a:xfrm flipV="1">
              <a:off x="3374719" y="3075022"/>
              <a:ext cx="1744294" cy="223572"/>
            </a:xfrm>
            <a:prstGeom prst="bentConnector2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D9118-77C0-474F-90AD-BA0A007889FB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4406419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BC0CDFE-6590-D746-832A-91550E430780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5566714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41D42F9-D1C0-5B4B-9420-DAB7051E816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6727008" y="2851452"/>
              <a:ext cx="264902" cy="274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602F92E-15BD-EA4A-B521-A8C4E515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603" y="2246812"/>
            <a:ext cx="2719090" cy="171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42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1.59779 -0.0051 " pathEditMode="relative" rAng="0" ptsTypes="AA">
                                      <p:cBhvr>
                                        <p:cTn id="6" dur="4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96" y="-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1.64948 0.01944 " pathEditMode="relative" rAng="0" ptsTypes="AA">
                                      <p:cBhvr>
                                        <p:cTn id="8" dur="4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74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1992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DA323D-EEC0-3C4A-973F-5E7E1EAFF83B}"/>
              </a:ext>
            </a:extLst>
          </p:cNvPr>
          <p:cNvGrpSpPr/>
          <p:nvPr/>
        </p:nvGrpSpPr>
        <p:grpSpPr>
          <a:xfrm>
            <a:off x="1245548" y="2615798"/>
            <a:ext cx="10022009" cy="1887132"/>
            <a:chOff x="1190428" y="2267030"/>
            <a:chExt cx="6665662" cy="125513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4902582-CB23-544C-984F-386FE14776FF}"/>
                </a:ext>
              </a:extLst>
            </p:cNvPr>
            <p:cNvSpPr/>
            <p:nvPr/>
          </p:nvSpPr>
          <p:spPr>
            <a:xfrm>
              <a:off x="3511017" y="2627880"/>
              <a:ext cx="895402" cy="44714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Primitive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Setup and Rasterization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09A93DB-DE51-1D48-98A1-FD8948312E2F}"/>
                </a:ext>
              </a:extLst>
            </p:cNvPr>
            <p:cNvSpPr/>
            <p:nvPr/>
          </p:nvSpPr>
          <p:spPr>
            <a:xfrm>
              <a:off x="4671312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Fragment Coloring and Texturing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5F39AD-3062-354C-AF28-2A3865565CD3}"/>
                </a:ext>
              </a:extLst>
            </p:cNvPr>
            <p:cNvSpPr/>
            <p:nvPr/>
          </p:nvSpPr>
          <p:spPr>
            <a:xfrm>
              <a:off x="5831606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Blending</a:t>
              </a:r>
            </a:p>
          </p:txBody>
        </p:sp>
        <p:pic>
          <p:nvPicPr>
            <p:cNvPr id="9" name="Picture 8" descr="T:\redtransteapot.png">
              <a:extLst>
                <a:ext uri="{FF2B5EF4-FFF2-40B4-BE49-F238E27FC236}">
                  <a16:creationId xmlns:a16="http://schemas.microsoft.com/office/drawing/2014/main" id="{FA77A933-A071-2E4A-AFF9-0BEA661D1FB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6991910" y="242210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194075E-E07E-4248-B6F7-D9FC484E1B4A}"/>
                </a:ext>
              </a:extLst>
            </p:cNvPr>
            <p:cNvSpPr/>
            <p:nvPr/>
          </p:nvSpPr>
          <p:spPr>
            <a:xfrm>
              <a:off x="1190428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429782-AC92-3845-B143-8C81585ECD37}"/>
                </a:ext>
              </a:extLst>
            </p:cNvPr>
            <p:cNvSpPr/>
            <p:nvPr/>
          </p:nvSpPr>
          <p:spPr>
            <a:xfrm>
              <a:off x="1190428" y="2941831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Pixel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C79079-00F4-3849-B6DC-36CE8A53190F}"/>
                </a:ext>
              </a:extLst>
            </p:cNvPr>
            <p:cNvSpPr/>
            <p:nvPr/>
          </p:nvSpPr>
          <p:spPr>
            <a:xfrm>
              <a:off x="2350723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 Transform and Lighting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2746692-53CD-8A44-B412-C3BA19CC5FCD}"/>
                </a:ext>
              </a:extLst>
            </p:cNvPr>
            <p:cNvSpPr/>
            <p:nvPr/>
          </p:nvSpPr>
          <p:spPr>
            <a:xfrm>
              <a:off x="2479317" y="3075022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Texture</a:t>
              </a:r>
              <a:br>
                <a:rPr lang="en-US" sz="1400" dirty="0"/>
              </a:br>
              <a:r>
                <a:rPr lang="en-US" sz="1400" dirty="0"/>
                <a:t>Store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2FBD5E-5EC6-2B4B-8E52-803A638BA721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2085830" y="2490602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11CC8DC5-2BC8-3E40-A7F7-4C8C35C8C143}"/>
                </a:ext>
              </a:extLst>
            </p:cNvPr>
            <p:cNvCxnSpPr>
              <a:stCxn id="12" idx="3"/>
              <a:endCxn id="6" idx="1"/>
            </p:cNvCxnSpPr>
            <p:nvPr/>
          </p:nvCxnSpPr>
          <p:spPr>
            <a:xfrm>
              <a:off x="3246125" y="2490602"/>
              <a:ext cx="264893" cy="3608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hape 21">
              <a:extLst>
                <a:ext uri="{FF2B5EF4-FFF2-40B4-BE49-F238E27FC236}">
                  <a16:creationId xmlns:a16="http://schemas.microsoft.com/office/drawing/2014/main" id="{02B81673-4047-A345-85EE-B86BE435CB05}"/>
                </a:ext>
              </a:extLst>
            </p:cNvPr>
            <p:cNvCxnSpPr>
              <a:stCxn id="11" idx="3"/>
              <a:endCxn id="6" idx="1"/>
            </p:cNvCxnSpPr>
            <p:nvPr/>
          </p:nvCxnSpPr>
          <p:spPr>
            <a:xfrm flipV="1">
              <a:off x="2085830" y="2851451"/>
              <a:ext cx="1425187" cy="313952"/>
            </a:xfrm>
            <a:prstGeom prst="bentConnector3">
              <a:avLst>
                <a:gd name="adj1" fmla="val 13908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9C50ECBC-CF55-0046-8DBE-A4E51322D49D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2085830" y="3165403"/>
              <a:ext cx="393488" cy="1331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hape 27">
              <a:extLst>
                <a:ext uri="{FF2B5EF4-FFF2-40B4-BE49-F238E27FC236}">
                  <a16:creationId xmlns:a16="http://schemas.microsoft.com/office/drawing/2014/main" id="{3C801D0A-6FE5-CB46-A5B8-A7494AFC07C5}"/>
                </a:ext>
              </a:extLst>
            </p:cNvPr>
            <p:cNvCxnSpPr>
              <a:stCxn id="13" idx="3"/>
              <a:endCxn id="7" idx="2"/>
            </p:cNvCxnSpPr>
            <p:nvPr/>
          </p:nvCxnSpPr>
          <p:spPr>
            <a:xfrm flipV="1">
              <a:off x="3374719" y="3075022"/>
              <a:ext cx="1744294" cy="223572"/>
            </a:xfrm>
            <a:prstGeom prst="bentConnector2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ED9118-77C0-474F-90AD-BA0A007889FB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4406419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BC0CDFE-6590-D746-832A-91550E430780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5566714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41D42F9-D1C0-5B4B-9420-DAB7051E8161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6727008" y="2851452"/>
              <a:ext cx="264902" cy="274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8618DAE-D903-1A41-A014-1FB1FBF86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" y="18099"/>
            <a:ext cx="1183293" cy="1185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02F92E-15BD-EA4A-B521-A8C4E515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75" y="1636915"/>
            <a:ext cx="1451035" cy="91543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6593E0A-698C-974C-9103-571A0EB40904}"/>
              </a:ext>
            </a:extLst>
          </p:cNvPr>
          <p:cNvSpPr/>
          <p:nvPr/>
        </p:nvSpPr>
        <p:spPr>
          <a:xfrm>
            <a:off x="3856560" y="5144078"/>
            <a:ext cx="4850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Application Programming Interface (API) for </a:t>
            </a:r>
          </a:p>
          <a:p>
            <a:r>
              <a:rPr lang="en-US" dirty="0"/>
              <a:t>functionality that was implemented in hardware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6E40-4767-E04C-A909-714A07921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820" y="305933"/>
            <a:ext cx="1397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3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2004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37153A-9D54-5E4D-90E0-0CB921589E9D}"/>
              </a:ext>
            </a:extLst>
          </p:cNvPr>
          <p:cNvGrpSpPr/>
          <p:nvPr/>
        </p:nvGrpSpPr>
        <p:grpSpPr>
          <a:xfrm>
            <a:off x="1245548" y="2594837"/>
            <a:ext cx="10022009" cy="1908093"/>
            <a:chOff x="1190428" y="2267030"/>
            <a:chExt cx="6665662" cy="1255136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2D1F00F-CA73-2D4E-8A43-C9F604E7A27D}"/>
                </a:ext>
              </a:extLst>
            </p:cNvPr>
            <p:cNvSpPr/>
            <p:nvPr/>
          </p:nvSpPr>
          <p:spPr>
            <a:xfrm>
              <a:off x="3511017" y="2627880"/>
              <a:ext cx="895402" cy="44714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Primitive</a:t>
              </a:r>
            </a:p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Setup and Rasterization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6FCB680B-0C19-FE4D-98CB-CAE7C1591550}"/>
                </a:ext>
              </a:extLst>
            </p:cNvPr>
            <p:cNvSpPr/>
            <p:nvPr/>
          </p:nvSpPr>
          <p:spPr>
            <a:xfrm>
              <a:off x="4671312" y="2627880"/>
              <a:ext cx="895402" cy="447144"/>
            </a:xfrm>
            <a:prstGeom prst="roundRect">
              <a:avLst/>
            </a:prstGeom>
            <a:solidFill>
              <a:srgbClr val="7030A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Fragment Coloring and Texturing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4DAB19E7-3CFC-8844-A1CB-D21B28A172BD}"/>
                </a:ext>
              </a:extLst>
            </p:cNvPr>
            <p:cNvSpPr/>
            <p:nvPr/>
          </p:nvSpPr>
          <p:spPr>
            <a:xfrm>
              <a:off x="5831606" y="262788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Blending</a:t>
              </a:r>
            </a:p>
          </p:txBody>
        </p:sp>
        <p:pic>
          <p:nvPicPr>
            <p:cNvPr id="44" name="Picture 8" descr="T:\redtransteapot.png">
              <a:extLst>
                <a:ext uri="{FF2B5EF4-FFF2-40B4-BE49-F238E27FC236}">
                  <a16:creationId xmlns:a16="http://schemas.microsoft.com/office/drawing/2014/main" id="{62D5A178-9EB1-B14B-8377-0730870B611E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6991910" y="242210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</p:spPr>
        </p:pic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C23EEEDA-D086-A641-BD35-0721787F0DED}"/>
                </a:ext>
              </a:extLst>
            </p:cNvPr>
            <p:cNvSpPr/>
            <p:nvPr/>
          </p:nvSpPr>
          <p:spPr>
            <a:xfrm>
              <a:off x="1190428" y="2267030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Vertex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33F6840-61E6-1349-8699-5FF7484783FE}"/>
                </a:ext>
              </a:extLst>
            </p:cNvPr>
            <p:cNvSpPr/>
            <p:nvPr/>
          </p:nvSpPr>
          <p:spPr>
            <a:xfrm>
              <a:off x="1190428" y="2941831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Pixel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96ED1370-EF10-F847-8E1A-5023AD2E17F5}"/>
                </a:ext>
              </a:extLst>
            </p:cNvPr>
            <p:cNvSpPr/>
            <p:nvPr/>
          </p:nvSpPr>
          <p:spPr>
            <a:xfrm>
              <a:off x="2350723" y="2267030"/>
              <a:ext cx="895402" cy="447144"/>
            </a:xfrm>
            <a:prstGeom prst="roundRect">
              <a:avLst/>
            </a:prstGeom>
            <a:solidFill>
              <a:srgbClr val="7030A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Vertex Transform and Lighting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74F3CA3-C5B1-254C-99D9-4E7CF779A174}"/>
                </a:ext>
              </a:extLst>
            </p:cNvPr>
            <p:cNvSpPr/>
            <p:nvPr/>
          </p:nvSpPr>
          <p:spPr>
            <a:xfrm>
              <a:off x="2479317" y="3075022"/>
              <a:ext cx="895402" cy="44714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Texture</a:t>
              </a:r>
              <a:br>
                <a:rPr lang="en-US" sz="1400" dirty="0"/>
              </a:br>
              <a:r>
                <a:rPr lang="en-US" sz="1400" dirty="0"/>
                <a:t>Store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F18AD2A-FF44-9948-9AF9-4852899F7306}"/>
                </a:ext>
              </a:extLst>
            </p:cNvPr>
            <p:cNvCxnSpPr>
              <a:stCxn id="45" idx="3"/>
              <a:endCxn id="47" idx="1"/>
            </p:cNvCxnSpPr>
            <p:nvPr/>
          </p:nvCxnSpPr>
          <p:spPr>
            <a:xfrm>
              <a:off x="2085830" y="2490602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54A0F08-ECE8-5842-95F2-61FF721045CE}"/>
                </a:ext>
              </a:extLst>
            </p:cNvPr>
            <p:cNvCxnSpPr>
              <a:stCxn id="47" idx="3"/>
              <a:endCxn id="41" idx="1"/>
            </p:cNvCxnSpPr>
            <p:nvPr/>
          </p:nvCxnSpPr>
          <p:spPr>
            <a:xfrm>
              <a:off x="3246125" y="2490602"/>
              <a:ext cx="264893" cy="3608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hape 21">
              <a:extLst>
                <a:ext uri="{FF2B5EF4-FFF2-40B4-BE49-F238E27FC236}">
                  <a16:creationId xmlns:a16="http://schemas.microsoft.com/office/drawing/2014/main" id="{451AB277-3A0B-9642-92B0-8F15691DDDD5}"/>
                </a:ext>
              </a:extLst>
            </p:cNvPr>
            <p:cNvCxnSpPr>
              <a:stCxn id="46" idx="3"/>
              <a:endCxn id="41" idx="1"/>
            </p:cNvCxnSpPr>
            <p:nvPr/>
          </p:nvCxnSpPr>
          <p:spPr>
            <a:xfrm flipV="1">
              <a:off x="2085830" y="2851451"/>
              <a:ext cx="1425187" cy="313952"/>
            </a:xfrm>
            <a:prstGeom prst="bentConnector3">
              <a:avLst>
                <a:gd name="adj1" fmla="val 13908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87A08D5-7355-FE4A-B502-BB9AEAD158B6}"/>
                </a:ext>
              </a:extLst>
            </p:cNvPr>
            <p:cNvCxnSpPr>
              <a:stCxn id="46" idx="3"/>
              <a:endCxn id="48" idx="1"/>
            </p:cNvCxnSpPr>
            <p:nvPr/>
          </p:nvCxnSpPr>
          <p:spPr>
            <a:xfrm>
              <a:off x="2085830" y="3165403"/>
              <a:ext cx="393488" cy="1331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hape 27">
              <a:extLst>
                <a:ext uri="{FF2B5EF4-FFF2-40B4-BE49-F238E27FC236}">
                  <a16:creationId xmlns:a16="http://schemas.microsoft.com/office/drawing/2014/main" id="{0A9906BB-E8DD-E141-91DA-5673B51E1A02}"/>
                </a:ext>
              </a:extLst>
            </p:cNvPr>
            <p:cNvCxnSpPr>
              <a:stCxn id="48" idx="3"/>
              <a:endCxn id="42" idx="2"/>
            </p:cNvCxnSpPr>
            <p:nvPr/>
          </p:nvCxnSpPr>
          <p:spPr>
            <a:xfrm flipV="1">
              <a:off x="3374719" y="3075022"/>
              <a:ext cx="1744294" cy="223572"/>
            </a:xfrm>
            <a:prstGeom prst="bentConnector2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D8265E5-B501-9E48-8CE2-C10B1105B983}"/>
                </a:ext>
              </a:extLst>
            </p:cNvPr>
            <p:cNvCxnSpPr>
              <a:stCxn id="41" idx="3"/>
              <a:endCxn id="42" idx="1"/>
            </p:cNvCxnSpPr>
            <p:nvPr/>
          </p:nvCxnSpPr>
          <p:spPr>
            <a:xfrm>
              <a:off x="4406419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52DF5F-3F2E-EC4B-8DE6-F1FFFDBEE15A}"/>
                </a:ext>
              </a:extLst>
            </p:cNvPr>
            <p:cNvCxnSpPr>
              <a:stCxn id="42" idx="3"/>
            </p:cNvCxnSpPr>
            <p:nvPr/>
          </p:nvCxnSpPr>
          <p:spPr>
            <a:xfrm>
              <a:off x="5566714" y="2851451"/>
              <a:ext cx="264893" cy="105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F812079-D3D9-C842-8A9C-B41521695716}"/>
                </a:ext>
              </a:extLst>
            </p:cNvPr>
            <p:cNvCxnSpPr>
              <a:stCxn id="43" idx="3"/>
              <a:endCxn id="44" idx="1"/>
            </p:cNvCxnSpPr>
            <p:nvPr/>
          </p:nvCxnSpPr>
          <p:spPr>
            <a:xfrm>
              <a:off x="6727008" y="2851452"/>
              <a:ext cx="264902" cy="274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B2878A1B-8F8E-FB41-AB0B-C1646F91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820" y="305933"/>
            <a:ext cx="1397000" cy="6096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4B6776A3-AF3F-7D42-B9C3-8AE775F6CD27}"/>
              </a:ext>
            </a:extLst>
          </p:cNvPr>
          <p:cNvSpPr/>
          <p:nvPr/>
        </p:nvSpPr>
        <p:spPr>
          <a:xfrm>
            <a:off x="8896820" y="426067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2.0</a:t>
            </a:r>
          </a:p>
        </p:txBody>
      </p:sp>
    </p:spTree>
    <p:extLst>
      <p:ext uri="{BB962C8B-B14F-4D97-AF65-F5344CB8AC3E}">
        <p14:creationId xmlns:p14="http://schemas.microsoft.com/office/powerpoint/2010/main" val="247415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… 2010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2878A1B-8F8E-FB41-AB0B-C1646F91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820" y="305933"/>
            <a:ext cx="1397000" cy="6096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4B6776A3-AF3F-7D42-B9C3-8AE775F6CD27}"/>
              </a:ext>
            </a:extLst>
          </p:cNvPr>
          <p:cNvSpPr/>
          <p:nvPr/>
        </p:nvSpPr>
        <p:spPr>
          <a:xfrm>
            <a:off x="8896820" y="426067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4.1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B8D27CE-5089-B941-BAD3-6E5AB78A1245}"/>
              </a:ext>
            </a:extLst>
          </p:cNvPr>
          <p:cNvSpPr/>
          <p:nvPr/>
        </p:nvSpPr>
        <p:spPr>
          <a:xfrm>
            <a:off x="7043514" y="2760708"/>
            <a:ext cx="1315321" cy="838510"/>
          </a:xfrm>
          <a:prstGeom prst="roundRect">
            <a:avLst/>
          </a:prstGeom>
          <a:solidFill>
            <a:srgbClr val="C0504D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Primitive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</a:rPr>
              <a:t>Setup and Rasterization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E38E6F-55FB-EA49-85EA-BAF498FF287C}"/>
              </a:ext>
            </a:extLst>
          </p:cNvPr>
          <p:cNvSpPr/>
          <p:nvPr/>
        </p:nvSpPr>
        <p:spPr>
          <a:xfrm>
            <a:off x="8701309" y="2760708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Fragment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7B301FF-D877-6646-9F0B-DBB07D2AEE68}"/>
              </a:ext>
            </a:extLst>
          </p:cNvPr>
          <p:cNvSpPr/>
          <p:nvPr/>
        </p:nvSpPr>
        <p:spPr>
          <a:xfrm>
            <a:off x="10337811" y="2760708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Blending</a:t>
            </a:r>
          </a:p>
        </p:txBody>
      </p:sp>
      <p:pic>
        <p:nvPicPr>
          <p:cNvPr id="27" name="Picture 8" descr="T:\redtransteapot.png">
            <a:extLst>
              <a:ext uri="{FF2B5EF4-FFF2-40B4-BE49-F238E27FC236}">
                <a16:creationId xmlns:a16="http://schemas.microsoft.com/office/drawing/2014/main" id="{586ABEE9-485D-FA40-BD36-636162A6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89138" y="4336873"/>
            <a:ext cx="1412669" cy="133930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D60057E-E9C3-6440-A39A-62D81B93FB0D}"/>
              </a:ext>
            </a:extLst>
          </p:cNvPr>
          <p:cNvSpPr/>
          <p:nvPr/>
        </p:nvSpPr>
        <p:spPr>
          <a:xfrm>
            <a:off x="479545" y="2286000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Vertex</a:t>
            </a:r>
            <a:br>
              <a:rPr lang="en-US" sz="1400" dirty="0"/>
            </a:br>
            <a:r>
              <a:rPr lang="en-US" sz="1400" dirty="0"/>
              <a:t>Data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709A266-8052-AB46-9F60-537FA4FAEF8D}"/>
              </a:ext>
            </a:extLst>
          </p:cNvPr>
          <p:cNvSpPr/>
          <p:nvPr/>
        </p:nvSpPr>
        <p:spPr>
          <a:xfrm>
            <a:off x="479545" y="4745430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Pixel</a:t>
            </a:r>
            <a:br>
              <a:rPr lang="en-US" sz="1400" dirty="0"/>
            </a:br>
            <a:r>
              <a:rPr lang="en-US" sz="1400" dirty="0"/>
              <a:t>Data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78D2F5B-9D1C-574D-A9F9-074DFD755990}"/>
              </a:ext>
            </a:extLst>
          </p:cNvPr>
          <p:cNvSpPr/>
          <p:nvPr/>
        </p:nvSpPr>
        <p:spPr>
          <a:xfrm>
            <a:off x="2215467" y="2286000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Vertex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9D378F0-F13C-014A-ACB9-13448C0783BE}"/>
              </a:ext>
            </a:extLst>
          </p:cNvPr>
          <p:cNvSpPr/>
          <p:nvPr/>
        </p:nvSpPr>
        <p:spPr>
          <a:xfrm>
            <a:off x="2215467" y="4743132"/>
            <a:ext cx="1315321" cy="838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Texture</a:t>
            </a:r>
            <a:br>
              <a:rPr lang="en-US" sz="1400" dirty="0"/>
            </a:br>
            <a:r>
              <a:rPr lang="en-US" sz="1400" dirty="0"/>
              <a:t>Store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5CA5F5-59BB-7F4C-A5E6-818219055278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1794866" y="2705256"/>
            <a:ext cx="420601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5692F675-63B8-F948-AE8E-9756122C97B4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>
            <a:off x="3530788" y="2705256"/>
            <a:ext cx="3512726" cy="474708"/>
          </a:xfrm>
          <a:prstGeom prst="bentConnector3">
            <a:avLst>
              <a:gd name="adj1" fmla="val 8719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64102D9-F576-C04A-9908-C07B3CB1EA30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 flipV="1">
            <a:off x="1794866" y="5162388"/>
            <a:ext cx="420601" cy="22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hape 15">
            <a:extLst>
              <a:ext uri="{FF2B5EF4-FFF2-40B4-BE49-F238E27FC236}">
                <a16:creationId xmlns:a16="http://schemas.microsoft.com/office/drawing/2014/main" id="{D77B9CC3-A5D1-A142-A8FA-7286E2B1D1B0}"/>
              </a:ext>
            </a:extLst>
          </p:cNvPr>
          <p:cNvCxnSpPr>
            <a:stCxn id="31" idx="3"/>
            <a:endCxn id="25" idx="2"/>
          </p:cNvCxnSpPr>
          <p:nvPr/>
        </p:nvCxnSpPr>
        <p:spPr>
          <a:xfrm flipV="1">
            <a:off x="3530788" y="3599219"/>
            <a:ext cx="5828182" cy="1563169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0F1A38-77C9-944E-B733-746948E18D67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8358834" y="3179964"/>
            <a:ext cx="342475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EE6E32-637C-CF4A-A121-3ADB40E67DA7}"/>
              </a:ext>
            </a:extLst>
          </p:cNvPr>
          <p:cNvCxnSpPr>
            <a:stCxn id="25" idx="3"/>
          </p:cNvCxnSpPr>
          <p:nvPr/>
        </p:nvCxnSpPr>
        <p:spPr>
          <a:xfrm>
            <a:off x="10016630" y="3179964"/>
            <a:ext cx="295832" cy="19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DA3800-CD41-C24F-BDA8-B5DBE214F1FC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16200000" flipH="1">
            <a:off x="10626645" y="3968044"/>
            <a:ext cx="737655" cy="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794764B-55DA-B844-8FC9-3271C244C94D}"/>
              </a:ext>
            </a:extLst>
          </p:cNvPr>
          <p:cNvSpPr/>
          <p:nvPr/>
        </p:nvSpPr>
        <p:spPr>
          <a:xfrm>
            <a:off x="5335864" y="3500345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Geometry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1147FAB3-4555-B94D-A24C-9A29E9F044FB}"/>
              </a:ext>
            </a:extLst>
          </p:cNvPr>
          <p:cNvCxnSpPr>
            <a:stCxn id="30" idx="3"/>
            <a:endCxn id="39" idx="0"/>
          </p:cNvCxnSpPr>
          <p:nvPr/>
        </p:nvCxnSpPr>
        <p:spPr>
          <a:xfrm>
            <a:off x="3530788" y="2705256"/>
            <a:ext cx="2462737" cy="795090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C711E0AD-45D7-F947-A98A-34FD7605A4F0}"/>
              </a:ext>
            </a:extLst>
          </p:cNvPr>
          <p:cNvCxnSpPr>
            <a:stCxn id="39" idx="3"/>
            <a:endCxn id="24" idx="1"/>
          </p:cNvCxnSpPr>
          <p:nvPr/>
        </p:nvCxnSpPr>
        <p:spPr>
          <a:xfrm flipV="1">
            <a:off x="6651185" y="3179964"/>
            <a:ext cx="392329" cy="739637"/>
          </a:xfrm>
          <a:prstGeom prst="bentConnector3">
            <a:avLst>
              <a:gd name="adj1" fmla="val 2860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E85508F-F93A-1B4B-9BB7-2893FE612F6F}"/>
              </a:ext>
            </a:extLst>
          </p:cNvPr>
          <p:cNvSpPr/>
          <p:nvPr/>
        </p:nvSpPr>
        <p:spPr>
          <a:xfrm>
            <a:off x="2215734" y="3500345"/>
            <a:ext cx="1315321" cy="838510"/>
          </a:xfrm>
          <a:prstGeom prst="roundRect">
            <a:avLst/>
          </a:prstGeom>
          <a:solidFill>
            <a:srgbClr val="81C9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Tessellation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Control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Shader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1BB1C7C-0648-1747-8629-33BE7B95CC12}"/>
              </a:ext>
            </a:extLst>
          </p:cNvPr>
          <p:cNvSpPr/>
          <p:nvPr/>
        </p:nvSpPr>
        <p:spPr>
          <a:xfrm>
            <a:off x="3775800" y="3498362"/>
            <a:ext cx="1315321" cy="838510"/>
          </a:xfrm>
          <a:prstGeom prst="roundRect">
            <a:avLst/>
          </a:prstGeom>
          <a:solidFill>
            <a:srgbClr val="81C9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Tessellation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Evaluation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Shader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89A0F8-1D68-0B42-8070-758AD3C9CFA1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 flipV="1">
            <a:off x="3531055" y="3917617"/>
            <a:ext cx="244745" cy="198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444FC4E-DE9E-6645-8A67-EFD7A9129620}"/>
              </a:ext>
            </a:extLst>
          </p:cNvPr>
          <p:cNvCxnSpPr>
            <a:stCxn id="62" idx="3"/>
            <a:endCxn id="39" idx="1"/>
          </p:cNvCxnSpPr>
          <p:nvPr/>
        </p:nvCxnSpPr>
        <p:spPr>
          <a:xfrm>
            <a:off x="5091121" y="3917617"/>
            <a:ext cx="244744" cy="198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25">
            <a:extLst>
              <a:ext uri="{FF2B5EF4-FFF2-40B4-BE49-F238E27FC236}">
                <a16:creationId xmlns:a16="http://schemas.microsoft.com/office/drawing/2014/main" id="{FD54F002-4415-4B46-A651-92DEC21F4601}"/>
              </a:ext>
            </a:extLst>
          </p:cNvPr>
          <p:cNvCxnSpPr>
            <a:endCxn id="24" idx="1"/>
          </p:cNvCxnSpPr>
          <p:nvPr/>
        </p:nvCxnSpPr>
        <p:spPr>
          <a:xfrm flipV="1">
            <a:off x="5091123" y="3179964"/>
            <a:ext cx="1952391" cy="739637"/>
          </a:xfrm>
          <a:prstGeom prst="bentConnector3">
            <a:avLst>
              <a:gd name="adj1" fmla="val 6998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668F1F2-FC56-134D-AAA3-165849DBE541}"/>
              </a:ext>
            </a:extLst>
          </p:cNvPr>
          <p:cNvCxnSpPr>
            <a:stCxn id="30" idx="3"/>
            <a:endCxn id="61" idx="0"/>
          </p:cNvCxnSpPr>
          <p:nvPr/>
        </p:nvCxnSpPr>
        <p:spPr>
          <a:xfrm flipH="1">
            <a:off x="2873394" y="2705256"/>
            <a:ext cx="657393" cy="795090"/>
          </a:xfrm>
          <a:prstGeom prst="bentConnector4">
            <a:avLst>
              <a:gd name="adj1" fmla="val -45763"/>
              <a:gd name="adj2" fmla="val 76365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ECF07012-F70B-3940-BCBA-ACB77162A5BF}"/>
              </a:ext>
            </a:extLst>
          </p:cNvPr>
          <p:cNvCxnSpPr>
            <a:stCxn id="30" idx="3"/>
            <a:endCxn id="62" idx="0"/>
          </p:cNvCxnSpPr>
          <p:nvPr/>
        </p:nvCxnSpPr>
        <p:spPr>
          <a:xfrm>
            <a:off x="3530786" y="2705257"/>
            <a:ext cx="902673" cy="793106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6">
            <a:extLst>
              <a:ext uri="{FF2B5EF4-FFF2-40B4-BE49-F238E27FC236}">
                <a16:creationId xmlns:a16="http://schemas.microsoft.com/office/drawing/2014/main" id="{7DE0F71B-8C8D-C240-A8B1-B3D5CFF31748}"/>
              </a:ext>
            </a:extLst>
          </p:cNvPr>
          <p:cNvCxnSpPr>
            <a:stCxn id="31" idx="3"/>
            <a:endCxn id="62" idx="2"/>
          </p:cNvCxnSpPr>
          <p:nvPr/>
        </p:nvCxnSpPr>
        <p:spPr>
          <a:xfrm flipV="1">
            <a:off x="3530788" y="4336872"/>
            <a:ext cx="902673" cy="825516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6">
            <a:extLst>
              <a:ext uri="{FF2B5EF4-FFF2-40B4-BE49-F238E27FC236}">
                <a16:creationId xmlns:a16="http://schemas.microsoft.com/office/drawing/2014/main" id="{514F41BC-BA15-6B48-AECF-F6DA89C17AD4}"/>
              </a:ext>
            </a:extLst>
          </p:cNvPr>
          <p:cNvCxnSpPr>
            <a:stCxn id="31" idx="3"/>
            <a:endCxn id="39" idx="2"/>
          </p:cNvCxnSpPr>
          <p:nvPr/>
        </p:nvCxnSpPr>
        <p:spPr>
          <a:xfrm flipV="1">
            <a:off x="3530788" y="4338856"/>
            <a:ext cx="2462737" cy="823532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6">
            <a:extLst>
              <a:ext uri="{FF2B5EF4-FFF2-40B4-BE49-F238E27FC236}">
                <a16:creationId xmlns:a16="http://schemas.microsoft.com/office/drawing/2014/main" id="{2AB4DEA3-525A-7F4C-A46F-E31EBCDF5DD0}"/>
              </a:ext>
            </a:extLst>
          </p:cNvPr>
          <p:cNvCxnSpPr>
            <a:stCxn id="31" idx="3"/>
            <a:endCxn id="61" idx="2"/>
          </p:cNvCxnSpPr>
          <p:nvPr/>
        </p:nvCxnSpPr>
        <p:spPr>
          <a:xfrm flipH="1" flipV="1">
            <a:off x="2873394" y="4338856"/>
            <a:ext cx="657393" cy="823532"/>
          </a:xfrm>
          <a:prstGeom prst="bentConnector4">
            <a:avLst>
              <a:gd name="adj1" fmla="val -45763"/>
              <a:gd name="adj2" fmla="val 75455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66">
            <a:extLst>
              <a:ext uri="{FF2B5EF4-FFF2-40B4-BE49-F238E27FC236}">
                <a16:creationId xmlns:a16="http://schemas.microsoft.com/office/drawing/2014/main" id="{6050D7BA-BAA0-E941-9A21-8C4E07B5DE9A}"/>
              </a:ext>
            </a:extLst>
          </p:cNvPr>
          <p:cNvCxnSpPr>
            <a:stCxn id="31" idx="3"/>
          </p:cNvCxnSpPr>
          <p:nvPr/>
        </p:nvCxnSpPr>
        <p:spPr>
          <a:xfrm flipH="1" flipV="1">
            <a:off x="2873394" y="3124510"/>
            <a:ext cx="657393" cy="2037877"/>
          </a:xfrm>
          <a:prstGeom prst="bentConnector4">
            <a:avLst>
              <a:gd name="adj1" fmla="val -9578"/>
              <a:gd name="adj2" fmla="val 96091"/>
            </a:avLst>
          </a:prstGeom>
          <a:ln>
            <a:solidFill>
              <a:schemeClr val="tx1"/>
            </a:solidFill>
            <a:prstDash val="solid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63E9100-420A-094B-B251-42B933B42DBD}"/>
              </a:ext>
            </a:extLst>
          </p:cNvPr>
          <p:cNvSpPr/>
          <p:nvPr/>
        </p:nvSpPr>
        <p:spPr>
          <a:xfrm>
            <a:off x="7484254" y="894272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(latest is 4.6)</a:t>
            </a:r>
          </a:p>
        </p:txBody>
      </p:sp>
    </p:spTree>
    <p:extLst>
      <p:ext uri="{BB962C8B-B14F-4D97-AF65-F5344CB8AC3E}">
        <p14:creationId xmlns:p14="http://schemas.microsoft.com/office/powerpoint/2010/main" val="313497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applications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CBF346B-BA61-D840-B476-4A69108808E6}"/>
              </a:ext>
            </a:extLst>
          </p:cNvPr>
          <p:cNvSpPr/>
          <p:nvPr/>
        </p:nvSpPr>
        <p:spPr>
          <a:xfrm>
            <a:off x="4998930" y="1279550"/>
            <a:ext cx="1751589" cy="91604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14300" tIns="57150" rIns="114300" bIns="5715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Game/application main control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436CC-7C35-A74B-BF29-145B2769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2" y="3324193"/>
            <a:ext cx="3334673" cy="1532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71AE1B-0A44-FA47-BC76-24AAA2E2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167" y="3315912"/>
            <a:ext cx="2959100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449C0-9463-D443-A426-2485AF9BC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738" y="3172885"/>
            <a:ext cx="3749616" cy="2701930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A845BCB-4B34-BD4F-B163-7914F778725E}"/>
              </a:ext>
            </a:extLst>
          </p:cNvPr>
          <p:cNvSpPr/>
          <p:nvPr/>
        </p:nvSpPr>
        <p:spPr>
          <a:xfrm>
            <a:off x="9241210" y="2477402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Fragment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4685E3-C432-FF44-A0EE-274F25BA4F2D}"/>
              </a:ext>
            </a:extLst>
          </p:cNvPr>
          <p:cNvSpPr/>
          <p:nvPr/>
        </p:nvSpPr>
        <p:spPr>
          <a:xfrm>
            <a:off x="1404187" y="2569036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Vertex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45D6BD6-E7B4-8747-BB91-E4DCF6013F74}"/>
              </a:ext>
            </a:extLst>
          </p:cNvPr>
          <p:cNvSpPr/>
          <p:nvPr/>
        </p:nvSpPr>
        <p:spPr>
          <a:xfrm>
            <a:off x="5137056" y="2569036"/>
            <a:ext cx="1315321" cy="83851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Geometry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Shader</a:t>
            </a:r>
          </a:p>
        </p:txBody>
      </p:sp>
    </p:spTree>
    <p:extLst>
      <p:ext uri="{BB962C8B-B14F-4D97-AF65-F5344CB8AC3E}">
        <p14:creationId xmlns:p14="http://schemas.microsoft.com/office/powerpoint/2010/main" val="2275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rendering APIs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5647D-DDC2-9E48-A74E-19404E5F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90" y="2290008"/>
            <a:ext cx="1524000" cy="63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245A1B-458C-2E43-8B27-B1B3AC28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588" y="2225103"/>
            <a:ext cx="16510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2CDD3C-B03B-B84E-BB86-55AC35F39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146" y="2290008"/>
            <a:ext cx="1905000" cy="63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23E064-E414-BD4F-BBDE-C76ECE4AA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313" y="2290008"/>
            <a:ext cx="1524000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701F0-5436-464C-A237-32CC05770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893" y="2244311"/>
            <a:ext cx="1765540" cy="726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7FE2B7-61F1-5C4D-B9E0-C491D21F1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446" y="3668623"/>
            <a:ext cx="2501900" cy="162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6A097E-3F22-0C40-B9E2-BD73258D09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0870" y="3617202"/>
            <a:ext cx="3018526" cy="170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5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8CAD3-65FA-534F-BAF2-F1D7EC8E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782" y="1578093"/>
            <a:ext cx="7806906" cy="43913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57D1E0-1EC4-E14F-A35E-E6C6170DF3C5}"/>
              </a:ext>
            </a:extLst>
          </p:cNvPr>
          <p:cNvSpPr/>
          <p:nvPr/>
        </p:nvSpPr>
        <p:spPr>
          <a:xfrm>
            <a:off x="7865038" y="5969478"/>
            <a:ext cx="241765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en.wikipedia.org</a:t>
            </a:r>
            <a:r>
              <a:rPr lang="en-US" sz="900" dirty="0"/>
              <a:t>/wiki/Vulkan_(API)</a:t>
            </a:r>
          </a:p>
        </p:txBody>
      </p:sp>
    </p:spTree>
    <p:extLst>
      <p:ext uri="{BB962C8B-B14F-4D97-AF65-F5344CB8AC3E}">
        <p14:creationId xmlns:p14="http://schemas.microsoft.com/office/powerpoint/2010/main" val="177563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8479-8E53-A65F-BBE0-FC58A889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Vulkan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2DC11-E286-4240-9AFE-2E7DE4CD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76" y="1567302"/>
            <a:ext cx="7772400" cy="3614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8E106-1265-8875-B270-A7116F4C838A}"/>
              </a:ext>
            </a:extLst>
          </p:cNvPr>
          <p:cNvSpPr txBox="1"/>
          <p:nvPr/>
        </p:nvSpPr>
        <p:spPr>
          <a:xfrm>
            <a:off x="4085741" y="5182208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docs.vulkan.org</a:t>
            </a:r>
            <a:r>
              <a:rPr lang="en-US" dirty="0"/>
              <a:t>/guide/latest/</a:t>
            </a:r>
            <a:r>
              <a:rPr lang="en-US" dirty="0" err="1"/>
              <a:t>what_is_vulkan.html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69D60-A5AA-2216-DA40-742C85C334AE}"/>
              </a:ext>
            </a:extLst>
          </p:cNvPr>
          <p:cNvSpPr txBox="1"/>
          <p:nvPr/>
        </p:nvSpPr>
        <p:spPr>
          <a:xfrm>
            <a:off x="3861015" y="5468886"/>
            <a:ext cx="6383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docs.vulkan.org</a:t>
            </a:r>
            <a:r>
              <a:rPr lang="en-US" dirty="0"/>
              <a:t>/tutorial/latest/00_Introduction.html</a:t>
            </a:r>
          </a:p>
        </p:txBody>
      </p:sp>
    </p:spTree>
    <p:extLst>
      <p:ext uri="{BB962C8B-B14F-4D97-AF65-F5344CB8AC3E}">
        <p14:creationId xmlns:p14="http://schemas.microsoft.com/office/powerpoint/2010/main" val="2242718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rendering?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02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2E5C2EE-29E5-E94B-BA87-E713BFD5C62D}"/>
              </a:ext>
            </a:extLst>
          </p:cNvPr>
          <p:cNvSpPr/>
          <p:nvPr/>
        </p:nvSpPr>
        <p:spPr>
          <a:xfrm>
            <a:off x="200298" y="2211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E11DB4-D4ED-E94C-BED6-1AA84778E626}"/>
              </a:ext>
            </a:extLst>
          </p:cNvPr>
          <p:cNvSpPr/>
          <p:nvPr/>
        </p:nvSpPr>
        <p:spPr>
          <a:xfrm>
            <a:off x="352698" y="23643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3623DD-2754-7449-A3AB-2ABA0E92FB7F}"/>
              </a:ext>
            </a:extLst>
          </p:cNvPr>
          <p:cNvSpPr/>
          <p:nvPr/>
        </p:nvSpPr>
        <p:spPr>
          <a:xfrm>
            <a:off x="505098" y="25167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3C7DE-0886-0F45-9C97-B733985B048B}"/>
              </a:ext>
            </a:extLst>
          </p:cNvPr>
          <p:cNvSpPr/>
          <p:nvPr/>
        </p:nvSpPr>
        <p:spPr>
          <a:xfrm>
            <a:off x="657498" y="26691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D62297A-10C1-5948-8D9F-F011598D240E}"/>
              </a:ext>
            </a:extLst>
          </p:cNvPr>
          <p:cNvSpPr/>
          <p:nvPr/>
        </p:nvSpPr>
        <p:spPr>
          <a:xfrm>
            <a:off x="809898" y="28215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79D-D468-5949-9EA0-6E16AD4E494B}"/>
              </a:ext>
            </a:extLst>
          </p:cNvPr>
          <p:cNvSpPr/>
          <p:nvPr/>
        </p:nvSpPr>
        <p:spPr>
          <a:xfrm>
            <a:off x="962298" y="2973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92486B-B49C-834D-ACF3-D8D46D2CFC8E}"/>
              </a:ext>
            </a:extLst>
          </p:cNvPr>
          <p:cNvGrpSpPr/>
          <p:nvPr/>
        </p:nvGrpSpPr>
        <p:grpSpPr>
          <a:xfrm>
            <a:off x="8438229" y="2255725"/>
            <a:ext cx="3470739" cy="2052157"/>
            <a:chOff x="8438229" y="2255725"/>
            <a:chExt cx="3470739" cy="205215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5E79B52-A24B-AA4E-AD61-4D062915461D}"/>
                </a:ext>
              </a:extLst>
            </p:cNvPr>
            <p:cNvSpPr/>
            <p:nvPr/>
          </p:nvSpPr>
          <p:spPr>
            <a:xfrm>
              <a:off x="843822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F759A6F-E47C-C441-A574-F0B67EDDC938}"/>
                </a:ext>
              </a:extLst>
            </p:cNvPr>
            <p:cNvSpPr/>
            <p:nvPr/>
          </p:nvSpPr>
          <p:spPr>
            <a:xfrm>
              <a:off x="85720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E6588E2-AE8B-D348-8508-880D2F4AC9F0}"/>
                </a:ext>
              </a:extLst>
            </p:cNvPr>
            <p:cNvSpPr/>
            <p:nvPr/>
          </p:nvSpPr>
          <p:spPr>
            <a:xfrm>
              <a:off x="8705904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D358C4F0-96BF-A440-B1D2-13C2589248B6}"/>
                </a:ext>
              </a:extLst>
            </p:cNvPr>
            <p:cNvSpPr/>
            <p:nvPr/>
          </p:nvSpPr>
          <p:spPr>
            <a:xfrm>
              <a:off x="883974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D55E357-798E-3445-B2D2-5A19DCCAB60B}"/>
                </a:ext>
              </a:extLst>
            </p:cNvPr>
            <p:cNvSpPr/>
            <p:nvPr/>
          </p:nvSpPr>
          <p:spPr>
            <a:xfrm>
              <a:off x="897357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100C41D-02A5-E24A-909C-1C3FDD2CB438}"/>
                </a:ext>
              </a:extLst>
            </p:cNvPr>
            <p:cNvSpPr/>
            <p:nvPr/>
          </p:nvSpPr>
          <p:spPr>
            <a:xfrm>
              <a:off x="910741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7CFFDC6-71F0-8043-9DE5-E82C549CE954}"/>
                </a:ext>
              </a:extLst>
            </p:cNvPr>
            <p:cNvSpPr/>
            <p:nvPr/>
          </p:nvSpPr>
          <p:spPr>
            <a:xfrm>
              <a:off x="924125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2DF7794-332D-D44D-B5AE-389F0DC42303}"/>
                </a:ext>
              </a:extLst>
            </p:cNvPr>
            <p:cNvSpPr/>
            <p:nvPr/>
          </p:nvSpPr>
          <p:spPr>
            <a:xfrm>
              <a:off x="937509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781B877-2277-6D42-BD8B-E839CEC6397D}"/>
                </a:ext>
              </a:extLst>
            </p:cNvPr>
            <p:cNvSpPr/>
            <p:nvPr/>
          </p:nvSpPr>
          <p:spPr>
            <a:xfrm>
              <a:off x="950892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2CFCA3E-15B8-6842-961F-8C818B44FEBD}"/>
                </a:ext>
              </a:extLst>
            </p:cNvPr>
            <p:cNvSpPr/>
            <p:nvPr/>
          </p:nvSpPr>
          <p:spPr>
            <a:xfrm>
              <a:off x="96427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194E55F-3245-A645-B140-D0F1F8D25C08}"/>
                </a:ext>
              </a:extLst>
            </p:cNvPr>
            <p:cNvSpPr/>
            <p:nvPr/>
          </p:nvSpPr>
          <p:spPr>
            <a:xfrm>
              <a:off x="977660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207BA5E-9E78-D848-9A56-519B2171DA37}"/>
                </a:ext>
              </a:extLst>
            </p:cNvPr>
            <p:cNvSpPr/>
            <p:nvPr/>
          </p:nvSpPr>
          <p:spPr>
            <a:xfrm>
              <a:off x="9910440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DE66F73-ABF6-D24B-8E59-790FC3E97038}"/>
                </a:ext>
              </a:extLst>
            </p:cNvPr>
            <p:cNvSpPr/>
            <p:nvPr/>
          </p:nvSpPr>
          <p:spPr>
            <a:xfrm>
              <a:off x="1004427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0D2DD76-D3ED-7D41-9456-297952240DEF}"/>
                </a:ext>
              </a:extLst>
            </p:cNvPr>
            <p:cNvSpPr/>
            <p:nvPr/>
          </p:nvSpPr>
          <p:spPr>
            <a:xfrm>
              <a:off x="1017857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6830923-B1E4-A446-A48D-73531F3D2296}"/>
                </a:ext>
              </a:extLst>
            </p:cNvPr>
            <p:cNvSpPr/>
            <p:nvPr/>
          </p:nvSpPr>
          <p:spPr>
            <a:xfrm>
              <a:off x="10312411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F492536-95FD-4240-AAD8-4B9CDFD8826D}"/>
                </a:ext>
              </a:extLst>
            </p:cNvPr>
            <p:cNvSpPr/>
            <p:nvPr/>
          </p:nvSpPr>
          <p:spPr>
            <a:xfrm>
              <a:off x="1044624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1ABDB26-7C30-8541-86D7-15ECB6056561}"/>
                </a:ext>
              </a:extLst>
            </p:cNvPr>
            <p:cNvSpPr/>
            <p:nvPr/>
          </p:nvSpPr>
          <p:spPr>
            <a:xfrm>
              <a:off x="105800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29F1868-0881-894F-86DF-176B8A77A1C8}"/>
                </a:ext>
              </a:extLst>
            </p:cNvPr>
            <p:cNvSpPr/>
            <p:nvPr/>
          </p:nvSpPr>
          <p:spPr>
            <a:xfrm>
              <a:off x="1071392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A596EBF-36D8-DA4A-B775-96E6C5E2AEFB}"/>
                </a:ext>
              </a:extLst>
            </p:cNvPr>
            <p:cNvSpPr/>
            <p:nvPr/>
          </p:nvSpPr>
          <p:spPr>
            <a:xfrm>
              <a:off x="1084776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9BB9-9940-CD40-8CC8-71AA939B20B7}"/>
                </a:ext>
              </a:extLst>
            </p:cNvPr>
            <p:cNvSpPr/>
            <p:nvPr/>
          </p:nvSpPr>
          <p:spPr>
            <a:xfrm>
              <a:off x="1098159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0F8A75-7D6C-574D-A638-6E3B9C81ABEB}"/>
                </a:ext>
              </a:extLst>
            </p:cNvPr>
            <p:cNvSpPr/>
            <p:nvPr/>
          </p:nvSpPr>
          <p:spPr>
            <a:xfrm>
              <a:off x="1111543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C07006-33EF-B24A-B6FD-1E056A808EF8}"/>
                </a:ext>
              </a:extLst>
            </p:cNvPr>
            <p:cNvSpPr/>
            <p:nvPr/>
          </p:nvSpPr>
          <p:spPr>
            <a:xfrm>
              <a:off x="1124927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BFBEC0B-7556-5940-BE30-27D12840E707}"/>
                </a:ext>
              </a:extLst>
            </p:cNvPr>
            <p:cNvSpPr/>
            <p:nvPr/>
          </p:nvSpPr>
          <p:spPr>
            <a:xfrm>
              <a:off x="1138311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7951B59-453A-4548-87BF-822CD966D877}"/>
                </a:ext>
              </a:extLst>
            </p:cNvPr>
            <p:cNvSpPr/>
            <p:nvPr/>
          </p:nvSpPr>
          <p:spPr>
            <a:xfrm>
              <a:off x="11516947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2F40C2F-5CB1-1749-B266-A46018AD7CE0}"/>
                </a:ext>
              </a:extLst>
            </p:cNvPr>
            <p:cNvSpPr/>
            <p:nvPr/>
          </p:nvSpPr>
          <p:spPr>
            <a:xfrm>
              <a:off x="116507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0DB457F-FF66-4547-889B-BCB5B2ACDEA1}"/>
                </a:ext>
              </a:extLst>
            </p:cNvPr>
            <p:cNvSpPr/>
            <p:nvPr/>
          </p:nvSpPr>
          <p:spPr>
            <a:xfrm>
              <a:off x="1178462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63FF726-2982-BE45-8398-55F5FDC75F3D}"/>
                </a:ext>
              </a:extLst>
            </p:cNvPr>
            <p:cNvSpPr/>
            <p:nvPr/>
          </p:nvSpPr>
          <p:spPr>
            <a:xfrm>
              <a:off x="843822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AC104A3-6B12-D040-BEE4-2D5032508F00}"/>
                </a:ext>
              </a:extLst>
            </p:cNvPr>
            <p:cNvSpPr/>
            <p:nvPr/>
          </p:nvSpPr>
          <p:spPr>
            <a:xfrm>
              <a:off x="85720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E145189-4DD2-5549-AA53-B47B8137227F}"/>
                </a:ext>
              </a:extLst>
            </p:cNvPr>
            <p:cNvSpPr/>
            <p:nvPr/>
          </p:nvSpPr>
          <p:spPr>
            <a:xfrm>
              <a:off x="8705904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98E670-6C22-4F4A-A43F-BF73CBB0716A}"/>
                </a:ext>
              </a:extLst>
            </p:cNvPr>
            <p:cNvSpPr/>
            <p:nvPr/>
          </p:nvSpPr>
          <p:spPr>
            <a:xfrm>
              <a:off x="883974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F48E8DE-DDD4-9C49-AC4D-F7F655A04E3E}"/>
                </a:ext>
              </a:extLst>
            </p:cNvPr>
            <p:cNvSpPr/>
            <p:nvPr/>
          </p:nvSpPr>
          <p:spPr>
            <a:xfrm>
              <a:off x="897357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79EF7E4-79E1-F24B-ABCF-03D17D5F274A}"/>
                </a:ext>
              </a:extLst>
            </p:cNvPr>
            <p:cNvSpPr/>
            <p:nvPr/>
          </p:nvSpPr>
          <p:spPr>
            <a:xfrm>
              <a:off x="910741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92F2C8F4-9D1F-DB48-9D8B-D2E8F8099C1E}"/>
                </a:ext>
              </a:extLst>
            </p:cNvPr>
            <p:cNvSpPr/>
            <p:nvPr/>
          </p:nvSpPr>
          <p:spPr>
            <a:xfrm>
              <a:off x="924125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A4EDA97B-B59E-C346-97ED-276C2AB0FBD9}"/>
                </a:ext>
              </a:extLst>
            </p:cNvPr>
            <p:cNvSpPr/>
            <p:nvPr/>
          </p:nvSpPr>
          <p:spPr>
            <a:xfrm>
              <a:off x="937509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EAB8C96-1A62-9644-8E3A-0E6636EB89E5}"/>
                </a:ext>
              </a:extLst>
            </p:cNvPr>
            <p:cNvSpPr/>
            <p:nvPr/>
          </p:nvSpPr>
          <p:spPr>
            <a:xfrm>
              <a:off x="950892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177B97D-C3B2-CD4D-9153-7DA2E02BE9EE}"/>
                </a:ext>
              </a:extLst>
            </p:cNvPr>
            <p:cNvSpPr/>
            <p:nvPr/>
          </p:nvSpPr>
          <p:spPr>
            <a:xfrm>
              <a:off x="96427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DDCC9-F462-6D4B-B060-D66F6AAF9646}"/>
                </a:ext>
              </a:extLst>
            </p:cNvPr>
            <p:cNvSpPr/>
            <p:nvPr/>
          </p:nvSpPr>
          <p:spPr>
            <a:xfrm>
              <a:off x="977660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92A067-31BA-3E49-8368-93825D99CD58}"/>
                </a:ext>
              </a:extLst>
            </p:cNvPr>
            <p:cNvSpPr/>
            <p:nvPr/>
          </p:nvSpPr>
          <p:spPr>
            <a:xfrm>
              <a:off x="9910440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DD73F1E-CDCF-E143-B427-C42A575CA469}"/>
                </a:ext>
              </a:extLst>
            </p:cNvPr>
            <p:cNvSpPr/>
            <p:nvPr/>
          </p:nvSpPr>
          <p:spPr>
            <a:xfrm>
              <a:off x="1004427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278BF42B-0CDB-714C-AB7A-5146C6FC0E8A}"/>
                </a:ext>
              </a:extLst>
            </p:cNvPr>
            <p:cNvSpPr/>
            <p:nvPr/>
          </p:nvSpPr>
          <p:spPr>
            <a:xfrm>
              <a:off x="1017857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401ABAF-75A3-5142-B55D-3E00798EB1B8}"/>
                </a:ext>
              </a:extLst>
            </p:cNvPr>
            <p:cNvSpPr/>
            <p:nvPr/>
          </p:nvSpPr>
          <p:spPr>
            <a:xfrm>
              <a:off x="10312411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1783A0E-18DB-7041-87CB-942C91C7E397}"/>
                </a:ext>
              </a:extLst>
            </p:cNvPr>
            <p:cNvSpPr/>
            <p:nvPr/>
          </p:nvSpPr>
          <p:spPr>
            <a:xfrm>
              <a:off x="1044624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6584034F-5C6E-B942-86FF-D3A0F3EC08B3}"/>
                </a:ext>
              </a:extLst>
            </p:cNvPr>
            <p:cNvSpPr/>
            <p:nvPr/>
          </p:nvSpPr>
          <p:spPr>
            <a:xfrm>
              <a:off x="105800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794A940-5EED-6D46-8A58-423E7D4E1CDC}"/>
                </a:ext>
              </a:extLst>
            </p:cNvPr>
            <p:cNvSpPr/>
            <p:nvPr/>
          </p:nvSpPr>
          <p:spPr>
            <a:xfrm>
              <a:off x="1071392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9C320D9-2AC0-574F-89D2-EE118A272DF3}"/>
                </a:ext>
              </a:extLst>
            </p:cNvPr>
            <p:cNvSpPr/>
            <p:nvPr/>
          </p:nvSpPr>
          <p:spPr>
            <a:xfrm>
              <a:off x="1084776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E742251-28EE-CF4B-8B20-5A4D12C0CA73}"/>
                </a:ext>
              </a:extLst>
            </p:cNvPr>
            <p:cNvSpPr/>
            <p:nvPr/>
          </p:nvSpPr>
          <p:spPr>
            <a:xfrm>
              <a:off x="1098159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072B4EC-11DC-7A4C-B57D-3E8F767C2EF0}"/>
                </a:ext>
              </a:extLst>
            </p:cNvPr>
            <p:cNvSpPr/>
            <p:nvPr/>
          </p:nvSpPr>
          <p:spPr>
            <a:xfrm>
              <a:off x="1111543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70614DC-C639-6C49-B04F-45C4997C5E89}"/>
                </a:ext>
              </a:extLst>
            </p:cNvPr>
            <p:cNvSpPr/>
            <p:nvPr/>
          </p:nvSpPr>
          <p:spPr>
            <a:xfrm>
              <a:off x="1124927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FF658BB7-094D-6942-8727-E9AC9768ED7D}"/>
                </a:ext>
              </a:extLst>
            </p:cNvPr>
            <p:cNvSpPr/>
            <p:nvPr/>
          </p:nvSpPr>
          <p:spPr>
            <a:xfrm>
              <a:off x="1138311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0E266C1-C91F-F14E-A079-C332775074BF}"/>
                </a:ext>
              </a:extLst>
            </p:cNvPr>
            <p:cNvSpPr/>
            <p:nvPr/>
          </p:nvSpPr>
          <p:spPr>
            <a:xfrm>
              <a:off x="11516947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0878656-AD79-AA47-816E-281EA6E62264}"/>
                </a:ext>
              </a:extLst>
            </p:cNvPr>
            <p:cNvSpPr/>
            <p:nvPr/>
          </p:nvSpPr>
          <p:spPr>
            <a:xfrm>
              <a:off x="116507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01EBB16-1736-F442-B58D-FFFDE2B762A9}"/>
                </a:ext>
              </a:extLst>
            </p:cNvPr>
            <p:cNvSpPr/>
            <p:nvPr/>
          </p:nvSpPr>
          <p:spPr>
            <a:xfrm>
              <a:off x="1178462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0A7FAD0-5606-8C4F-B8A1-54350B330CE6}"/>
                </a:ext>
              </a:extLst>
            </p:cNvPr>
            <p:cNvSpPr/>
            <p:nvPr/>
          </p:nvSpPr>
          <p:spPr>
            <a:xfrm>
              <a:off x="843822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6A99A09-649B-D74B-AD6B-04AED4B80C7C}"/>
                </a:ext>
              </a:extLst>
            </p:cNvPr>
            <p:cNvSpPr/>
            <p:nvPr/>
          </p:nvSpPr>
          <p:spPr>
            <a:xfrm>
              <a:off x="85720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207FE67-7224-6B45-94B3-1CF93E6622E8}"/>
                </a:ext>
              </a:extLst>
            </p:cNvPr>
            <p:cNvSpPr/>
            <p:nvPr/>
          </p:nvSpPr>
          <p:spPr>
            <a:xfrm>
              <a:off x="8705904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314F3260-683E-1C45-BA23-8D3C3EA61425}"/>
                </a:ext>
              </a:extLst>
            </p:cNvPr>
            <p:cNvSpPr/>
            <p:nvPr/>
          </p:nvSpPr>
          <p:spPr>
            <a:xfrm>
              <a:off x="883974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530C2D8-EE84-5A4C-80FF-BC38B81F0BA4}"/>
                </a:ext>
              </a:extLst>
            </p:cNvPr>
            <p:cNvSpPr/>
            <p:nvPr/>
          </p:nvSpPr>
          <p:spPr>
            <a:xfrm>
              <a:off x="897357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38BAD23-4C19-5949-9FE8-E71CEDD108B3}"/>
                </a:ext>
              </a:extLst>
            </p:cNvPr>
            <p:cNvSpPr/>
            <p:nvPr/>
          </p:nvSpPr>
          <p:spPr>
            <a:xfrm>
              <a:off x="910741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FB8FFBA-1F50-1B4E-AC6C-5F8E8A20118C}"/>
                </a:ext>
              </a:extLst>
            </p:cNvPr>
            <p:cNvSpPr/>
            <p:nvPr/>
          </p:nvSpPr>
          <p:spPr>
            <a:xfrm>
              <a:off x="924125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34CEA17-2232-2F4B-A3A7-E415EAEBD832}"/>
                </a:ext>
              </a:extLst>
            </p:cNvPr>
            <p:cNvSpPr/>
            <p:nvPr/>
          </p:nvSpPr>
          <p:spPr>
            <a:xfrm>
              <a:off x="937509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6877BF8-0F78-9B43-BF1A-3FA259DCED51}"/>
                </a:ext>
              </a:extLst>
            </p:cNvPr>
            <p:cNvSpPr/>
            <p:nvPr/>
          </p:nvSpPr>
          <p:spPr>
            <a:xfrm>
              <a:off x="950892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6420487-C754-A44D-A02A-B1A70AC5CF12}"/>
                </a:ext>
              </a:extLst>
            </p:cNvPr>
            <p:cNvSpPr/>
            <p:nvPr/>
          </p:nvSpPr>
          <p:spPr>
            <a:xfrm>
              <a:off x="96427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B7DDCAF-2C69-6741-A655-2AB57FB23E09}"/>
                </a:ext>
              </a:extLst>
            </p:cNvPr>
            <p:cNvSpPr/>
            <p:nvPr/>
          </p:nvSpPr>
          <p:spPr>
            <a:xfrm>
              <a:off x="977660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55FCF90-BAD9-9248-B33B-2D6BEEAB2ECA}"/>
                </a:ext>
              </a:extLst>
            </p:cNvPr>
            <p:cNvSpPr/>
            <p:nvPr/>
          </p:nvSpPr>
          <p:spPr>
            <a:xfrm>
              <a:off x="9910440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A32405AC-F075-D34E-BD3B-B42A0F717C27}"/>
                </a:ext>
              </a:extLst>
            </p:cNvPr>
            <p:cNvSpPr/>
            <p:nvPr/>
          </p:nvSpPr>
          <p:spPr>
            <a:xfrm>
              <a:off x="1004427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5E289E-BC4A-EB40-8363-482B77044B16}"/>
                </a:ext>
              </a:extLst>
            </p:cNvPr>
            <p:cNvSpPr/>
            <p:nvPr/>
          </p:nvSpPr>
          <p:spPr>
            <a:xfrm>
              <a:off x="1017857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658786B-D8F9-AB44-BD64-E1C10CCD1A3B}"/>
                </a:ext>
              </a:extLst>
            </p:cNvPr>
            <p:cNvSpPr/>
            <p:nvPr/>
          </p:nvSpPr>
          <p:spPr>
            <a:xfrm>
              <a:off x="10312411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0452399-38AA-744F-8126-F3126F23266C}"/>
                </a:ext>
              </a:extLst>
            </p:cNvPr>
            <p:cNvSpPr/>
            <p:nvPr/>
          </p:nvSpPr>
          <p:spPr>
            <a:xfrm>
              <a:off x="1044624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C0C382AA-00C6-8140-AE00-6E9314819DE8}"/>
                </a:ext>
              </a:extLst>
            </p:cNvPr>
            <p:cNvSpPr/>
            <p:nvPr/>
          </p:nvSpPr>
          <p:spPr>
            <a:xfrm>
              <a:off x="105800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176FB1-B5D1-7043-8199-F280B492FD26}"/>
                </a:ext>
              </a:extLst>
            </p:cNvPr>
            <p:cNvSpPr/>
            <p:nvPr/>
          </p:nvSpPr>
          <p:spPr>
            <a:xfrm>
              <a:off x="1071392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B33744B-FCE3-2449-9ED4-EE5A5F1BCFD0}"/>
                </a:ext>
              </a:extLst>
            </p:cNvPr>
            <p:cNvSpPr/>
            <p:nvPr/>
          </p:nvSpPr>
          <p:spPr>
            <a:xfrm>
              <a:off x="1084776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FD55FF9-A075-454E-9797-12B5A944CB6D}"/>
                </a:ext>
              </a:extLst>
            </p:cNvPr>
            <p:cNvSpPr/>
            <p:nvPr/>
          </p:nvSpPr>
          <p:spPr>
            <a:xfrm>
              <a:off x="1098159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45BA4C1-52A7-A343-979F-B7985083CF0D}"/>
                </a:ext>
              </a:extLst>
            </p:cNvPr>
            <p:cNvSpPr/>
            <p:nvPr/>
          </p:nvSpPr>
          <p:spPr>
            <a:xfrm>
              <a:off x="1111543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2AE8D2F-EDBC-ED47-A21D-91156D809CC6}"/>
                </a:ext>
              </a:extLst>
            </p:cNvPr>
            <p:cNvSpPr/>
            <p:nvPr/>
          </p:nvSpPr>
          <p:spPr>
            <a:xfrm>
              <a:off x="1124927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1B046F-D247-0A46-996B-9EE22F389EE2}"/>
                </a:ext>
              </a:extLst>
            </p:cNvPr>
            <p:cNvSpPr/>
            <p:nvPr/>
          </p:nvSpPr>
          <p:spPr>
            <a:xfrm>
              <a:off x="1138311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742EBA1-AD67-504A-AE00-57D82189928A}"/>
                </a:ext>
              </a:extLst>
            </p:cNvPr>
            <p:cNvSpPr/>
            <p:nvPr/>
          </p:nvSpPr>
          <p:spPr>
            <a:xfrm>
              <a:off x="11516947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7904523-A947-B342-82DD-F09EC5E6BFF4}"/>
                </a:ext>
              </a:extLst>
            </p:cNvPr>
            <p:cNvSpPr/>
            <p:nvPr/>
          </p:nvSpPr>
          <p:spPr>
            <a:xfrm>
              <a:off x="116507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E91EBB0-B9D2-B440-B923-60A0E3ACF83B}"/>
                </a:ext>
              </a:extLst>
            </p:cNvPr>
            <p:cNvSpPr/>
            <p:nvPr/>
          </p:nvSpPr>
          <p:spPr>
            <a:xfrm>
              <a:off x="1178462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076DD45-A277-EC48-9D36-D5DC1180CCE9}"/>
                </a:ext>
              </a:extLst>
            </p:cNvPr>
            <p:cNvSpPr/>
            <p:nvPr/>
          </p:nvSpPr>
          <p:spPr>
            <a:xfrm>
              <a:off x="843822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C6BD43B-E245-0B45-9E48-714A1BE742DD}"/>
                </a:ext>
              </a:extLst>
            </p:cNvPr>
            <p:cNvSpPr/>
            <p:nvPr/>
          </p:nvSpPr>
          <p:spPr>
            <a:xfrm>
              <a:off x="85720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BB80C14-A7A8-1E44-9B74-93EABA83942A}"/>
                </a:ext>
              </a:extLst>
            </p:cNvPr>
            <p:cNvSpPr/>
            <p:nvPr/>
          </p:nvSpPr>
          <p:spPr>
            <a:xfrm>
              <a:off x="8705904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3EC0C8F-1523-8E42-B520-2F282048D287}"/>
                </a:ext>
              </a:extLst>
            </p:cNvPr>
            <p:cNvSpPr/>
            <p:nvPr/>
          </p:nvSpPr>
          <p:spPr>
            <a:xfrm>
              <a:off x="883974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0AB5170-E1EE-4543-A849-E8F7CD20B097}"/>
                </a:ext>
              </a:extLst>
            </p:cNvPr>
            <p:cNvSpPr/>
            <p:nvPr/>
          </p:nvSpPr>
          <p:spPr>
            <a:xfrm>
              <a:off x="897357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078461-CC6D-6643-8FEB-288A0B87719E}"/>
                </a:ext>
              </a:extLst>
            </p:cNvPr>
            <p:cNvSpPr/>
            <p:nvPr/>
          </p:nvSpPr>
          <p:spPr>
            <a:xfrm>
              <a:off x="910741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A9AC3D0-7786-DA49-8FA2-FD448216B49B}"/>
                </a:ext>
              </a:extLst>
            </p:cNvPr>
            <p:cNvSpPr/>
            <p:nvPr/>
          </p:nvSpPr>
          <p:spPr>
            <a:xfrm>
              <a:off x="924125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89BCA55-180B-2C4E-BFCE-D20784EEC55B}"/>
                </a:ext>
              </a:extLst>
            </p:cNvPr>
            <p:cNvSpPr/>
            <p:nvPr/>
          </p:nvSpPr>
          <p:spPr>
            <a:xfrm>
              <a:off x="937509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739B705-9E3E-9D43-9368-6901B30F08A8}"/>
                </a:ext>
              </a:extLst>
            </p:cNvPr>
            <p:cNvSpPr/>
            <p:nvPr/>
          </p:nvSpPr>
          <p:spPr>
            <a:xfrm>
              <a:off x="950892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1EBC739-F395-0A42-8E63-4AC939B7274E}"/>
                </a:ext>
              </a:extLst>
            </p:cNvPr>
            <p:cNvSpPr/>
            <p:nvPr/>
          </p:nvSpPr>
          <p:spPr>
            <a:xfrm>
              <a:off x="96427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8AA807B-D418-A840-B4CF-FF2D9F1A92E3}"/>
                </a:ext>
              </a:extLst>
            </p:cNvPr>
            <p:cNvSpPr/>
            <p:nvPr/>
          </p:nvSpPr>
          <p:spPr>
            <a:xfrm>
              <a:off x="977660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196F9E-E682-EE45-8642-26806DAFAB95}"/>
                </a:ext>
              </a:extLst>
            </p:cNvPr>
            <p:cNvSpPr/>
            <p:nvPr/>
          </p:nvSpPr>
          <p:spPr>
            <a:xfrm>
              <a:off x="9910440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6FEF74E-277F-B347-86C0-B479DF5F466B}"/>
                </a:ext>
              </a:extLst>
            </p:cNvPr>
            <p:cNvSpPr/>
            <p:nvPr/>
          </p:nvSpPr>
          <p:spPr>
            <a:xfrm>
              <a:off x="1004427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A76418B-35AC-AD4F-97D2-B87C1367671D}"/>
                </a:ext>
              </a:extLst>
            </p:cNvPr>
            <p:cNvSpPr/>
            <p:nvPr/>
          </p:nvSpPr>
          <p:spPr>
            <a:xfrm>
              <a:off x="1017857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FA3B306-49C3-1048-A214-6C2DA2FCF9B0}"/>
                </a:ext>
              </a:extLst>
            </p:cNvPr>
            <p:cNvSpPr/>
            <p:nvPr/>
          </p:nvSpPr>
          <p:spPr>
            <a:xfrm>
              <a:off x="10312411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E7B4369-43BC-D047-A9CA-44EB36C7C0CD}"/>
                </a:ext>
              </a:extLst>
            </p:cNvPr>
            <p:cNvSpPr/>
            <p:nvPr/>
          </p:nvSpPr>
          <p:spPr>
            <a:xfrm>
              <a:off x="1044624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7AD56DA-67F2-CC49-BF89-851DD3A51F68}"/>
                </a:ext>
              </a:extLst>
            </p:cNvPr>
            <p:cNvSpPr/>
            <p:nvPr/>
          </p:nvSpPr>
          <p:spPr>
            <a:xfrm>
              <a:off x="105800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61326A2-FA02-0B49-919C-D3FBBA9F42B7}"/>
                </a:ext>
              </a:extLst>
            </p:cNvPr>
            <p:cNvSpPr/>
            <p:nvPr/>
          </p:nvSpPr>
          <p:spPr>
            <a:xfrm>
              <a:off x="1071392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2CCE329-40DA-634D-843F-2CFF86930955}"/>
                </a:ext>
              </a:extLst>
            </p:cNvPr>
            <p:cNvSpPr/>
            <p:nvPr/>
          </p:nvSpPr>
          <p:spPr>
            <a:xfrm>
              <a:off x="1084776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6D51D6-47E5-0547-8E81-8A1657F11000}"/>
                </a:ext>
              </a:extLst>
            </p:cNvPr>
            <p:cNvSpPr/>
            <p:nvPr/>
          </p:nvSpPr>
          <p:spPr>
            <a:xfrm>
              <a:off x="1098159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85753CB-D68A-E446-885F-A8153B97FDE4}"/>
                </a:ext>
              </a:extLst>
            </p:cNvPr>
            <p:cNvSpPr/>
            <p:nvPr/>
          </p:nvSpPr>
          <p:spPr>
            <a:xfrm>
              <a:off x="1111543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5A7EFCD-FFE8-1140-A835-6707CBD0D962}"/>
                </a:ext>
              </a:extLst>
            </p:cNvPr>
            <p:cNvSpPr/>
            <p:nvPr/>
          </p:nvSpPr>
          <p:spPr>
            <a:xfrm>
              <a:off x="1124927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82794D9-5EB2-AD46-9A5C-4B2547CF8F4A}"/>
                </a:ext>
              </a:extLst>
            </p:cNvPr>
            <p:cNvSpPr/>
            <p:nvPr/>
          </p:nvSpPr>
          <p:spPr>
            <a:xfrm>
              <a:off x="1138311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7EB5C74-F59F-D649-BACE-1F0CE67A00C2}"/>
                </a:ext>
              </a:extLst>
            </p:cNvPr>
            <p:cNvSpPr/>
            <p:nvPr/>
          </p:nvSpPr>
          <p:spPr>
            <a:xfrm>
              <a:off x="11516947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F88C2E8-F3A4-D243-9CE0-4128234F792F}"/>
                </a:ext>
              </a:extLst>
            </p:cNvPr>
            <p:cNvSpPr/>
            <p:nvPr/>
          </p:nvSpPr>
          <p:spPr>
            <a:xfrm>
              <a:off x="116507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82D3C39-181B-DE4C-96C8-4BDD3D5CECCA}"/>
                </a:ext>
              </a:extLst>
            </p:cNvPr>
            <p:cNvSpPr/>
            <p:nvPr/>
          </p:nvSpPr>
          <p:spPr>
            <a:xfrm>
              <a:off x="1178462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181889B-E03E-2D4A-8003-58BA8FF9FEE9}"/>
                </a:ext>
              </a:extLst>
            </p:cNvPr>
            <p:cNvSpPr/>
            <p:nvPr/>
          </p:nvSpPr>
          <p:spPr>
            <a:xfrm>
              <a:off x="843822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7577D55-C6C4-F04B-B6EA-1A716ED6B4D1}"/>
                </a:ext>
              </a:extLst>
            </p:cNvPr>
            <p:cNvSpPr/>
            <p:nvPr/>
          </p:nvSpPr>
          <p:spPr>
            <a:xfrm>
              <a:off x="85720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C16070-3747-0945-ADC4-0D7B48D6C92A}"/>
                </a:ext>
              </a:extLst>
            </p:cNvPr>
            <p:cNvSpPr/>
            <p:nvPr/>
          </p:nvSpPr>
          <p:spPr>
            <a:xfrm>
              <a:off x="8705904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660FD99-3BD2-2F4D-9DEF-69E3B65C37A1}"/>
                </a:ext>
              </a:extLst>
            </p:cNvPr>
            <p:cNvSpPr/>
            <p:nvPr/>
          </p:nvSpPr>
          <p:spPr>
            <a:xfrm>
              <a:off x="883974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3A142ED-02BE-614B-9C35-BFFE26F88504}"/>
                </a:ext>
              </a:extLst>
            </p:cNvPr>
            <p:cNvSpPr/>
            <p:nvPr/>
          </p:nvSpPr>
          <p:spPr>
            <a:xfrm>
              <a:off x="897357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4F034E6-A729-C947-A265-DB1EB47A0919}"/>
                </a:ext>
              </a:extLst>
            </p:cNvPr>
            <p:cNvSpPr/>
            <p:nvPr/>
          </p:nvSpPr>
          <p:spPr>
            <a:xfrm>
              <a:off x="910741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C42683-5001-C647-A008-8F3DEFD88FA1}"/>
                </a:ext>
              </a:extLst>
            </p:cNvPr>
            <p:cNvSpPr/>
            <p:nvPr/>
          </p:nvSpPr>
          <p:spPr>
            <a:xfrm>
              <a:off x="924125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ADE0F93-63CA-AD45-9D37-9B195304C402}"/>
                </a:ext>
              </a:extLst>
            </p:cNvPr>
            <p:cNvSpPr/>
            <p:nvPr/>
          </p:nvSpPr>
          <p:spPr>
            <a:xfrm>
              <a:off x="937509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C9DD3C2A-BDDE-2A4E-9F61-3E83D499EC16}"/>
                </a:ext>
              </a:extLst>
            </p:cNvPr>
            <p:cNvSpPr/>
            <p:nvPr/>
          </p:nvSpPr>
          <p:spPr>
            <a:xfrm>
              <a:off x="950892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E045BDD-9843-0543-B45B-51D910EFC378}"/>
                </a:ext>
              </a:extLst>
            </p:cNvPr>
            <p:cNvSpPr/>
            <p:nvPr/>
          </p:nvSpPr>
          <p:spPr>
            <a:xfrm>
              <a:off x="96427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2FE10BA-9169-5D41-BAA4-A66AB46D9ADF}"/>
                </a:ext>
              </a:extLst>
            </p:cNvPr>
            <p:cNvSpPr/>
            <p:nvPr/>
          </p:nvSpPr>
          <p:spPr>
            <a:xfrm>
              <a:off x="977660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FEF3629-7A9D-5B46-9056-6ED93A8519F3}"/>
                </a:ext>
              </a:extLst>
            </p:cNvPr>
            <p:cNvSpPr/>
            <p:nvPr/>
          </p:nvSpPr>
          <p:spPr>
            <a:xfrm>
              <a:off x="9910440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CDD5AD6-B04B-6140-BF5D-0D61D7A71A5F}"/>
                </a:ext>
              </a:extLst>
            </p:cNvPr>
            <p:cNvSpPr/>
            <p:nvPr/>
          </p:nvSpPr>
          <p:spPr>
            <a:xfrm>
              <a:off x="1004427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6F818AF-1F22-9344-A0E4-E2ECA70E5A92}"/>
                </a:ext>
              </a:extLst>
            </p:cNvPr>
            <p:cNvSpPr/>
            <p:nvPr/>
          </p:nvSpPr>
          <p:spPr>
            <a:xfrm>
              <a:off x="1017857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449FF01-B5E9-F84E-A850-C5D4C48D90EB}"/>
                </a:ext>
              </a:extLst>
            </p:cNvPr>
            <p:cNvSpPr/>
            <p:nvPr/>
          </p:nvSpPr>
          <p:spPr>
            <a:xfrm>
              <a:off x="10312411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2D4592A-A720-034B-B786-ADE16F8879C5}"/>
                </a:ext>
              </a:extLst>
            </p:cNvPr>
            <p:cNvSpPr/>
            <p:nvPr/>
          </p:nvSpPr>
          <p:spPr>
            <a:xfrm>
              <a:off x="1044624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0B33B10-A7B9-2249-BEBB-A7609994B1F8}"/>
                </a:ext>
              </a:extLst>
            </p:cNvPr>
            <p:cNvSpPr/>
            <p:nvPr/>
          </p:nvSpPr>
          <p:spPr>
            <a:xfrm>
              <a:off x="105800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F92DEE5-A3B6-8240-83AD-09046A1ECA15}"/>
                </a:ext>
              </a:extLst>
            </p:cNvPr>
            <p:cNvSpPr/>
            <p:nvPr/>
          </p:nvSpPr>
          <p:spPr>
            <a:xfrm>
              <a:off x="1071392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3EEA07A7-1B2A-714B-B4D8-4FA842F1FC70}"/>
                </a:ext>
              </a:extLst>
            </p:cNvPr>
            <p:cNvSpPr/>
            <p:nvPr/>
          </p:nvSpPr>
          <p:spPr>
            <a:xfrm>
              <a:off x="1084776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25C80C-B2CB-C443-A9E3-E9AE16C59C94}"/>
                </a:ext>
              </a:extLst>
            </p:cNvPr>
            <p:cNvSpPr/>
            <p:nvPr/>
          </p:nvSpPr>
          <p:spPr>
            <a:xfrm>
              <a:off x="1098159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BB19A2B9-9377-A74F-81A8-2E64299F3CFC}"/>
                </a:ext>
              </a:extLst>
            </p:cNvPr>
            <p:cNvSpPr/>
            <p:nvPr/>
          </p:nvSpPr>
          <p:spPr>
            <a:xfrm>
              <a:off x="1111543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1EE74A4-8DE5-5243-A4C1-23ECE0795740}"/>
                </a:ext>
              </a:extLst>
            </p:cNvPr>
            <p:cNvSpPr/>
            <p:nvPr/>
          </p:nvSpPr>
          <p:spPr>
            <a:xfrm>
              <a:off x="1124927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322416A-F903-9D41-AEFC-25BBC75F5D65}"/>
                </a:ext>
              </a:extLst>
            </p:cNvPr>
            <p:cNvSpPr/>
            <p:nvPr/>
          </p:nvSpPr>
          <p:spPr>
            <a:xfrm>
              <a:off x="1138311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EECF57D-DE71-874D-8407-3A07E9F9A8D2}"/>
                </a:ext>
              </a:extLst>
            </p:cNvPr>
            <p:cNvSpPr/>
            <p:nvPr/>
          </p:nvSpPr>
          <p:spPr>
            <a:xfrm>
              <a:off x="11516947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19F806B-0D4F-D047-8C5C-B558119C3E80}"/>
                </a:ext>
              </a:extLst>
            </p:cNvPr>
            <p:cNvSpPr/>
            <p:nvPr/>
          </p:nvSpPr>
          <p:spPr>
            <a:xfrm>
              <a:off x="116507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5B8393-11E9-114A-A171-05DCBBC71516}"/>
                </a:ext>
              </a:extLst>
            </p:cNvPr>
            <p:cNvSpPr/>
            <p:nvPr/>
          </p:nvSpPr>
          <p:spPr>
            <a:xfrm>
              <a:off x="1178462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6527B5-F06C-3443-9B95-F22813F3015A}"/>
                </a:ext>
              </a:extLst>
            </p:cNvPr>
            <p:cNvSpPr/>
            <p:nvPr/>
          </p:nvSpPr>
          <p:spPr>
            <a:xfrm>
              <a:off x="843822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3EEF00-4881-1D40-9632-035C457D2301}"/>
                </a:ext>
              </a:extLst>
            </p:cNvPr>
            <p:cNvSpPr/>
            <p:nvPr/>
          </p:nvSpPr>
          <p:spPr>
            <a:xfrm>
              <a:off x="85720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F936594-1B69-0D40-9D99-5059147AA4BC}"/>
                </a:ext>
              </a:extLst>
            </p:cNvPr>
            <p:cNvSpPr/>
            <p:nvPr/>
          </p:nvSpPr>
          <p:spPr>
            <a:xfrm>
              <a:off x="8705904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01AFEC-163D-3448-A673-44540FD8FA86}"/>
                </a:ext>
              </a:extLst>
            </p:cNvPr>
            <p:cNvSpPr/>
            <p:nvPr/>
          </p:nvSpPr>
          <p:spPr>
            <a:xfrm>
              <a:off x="883974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112363-F91F-8C41-A3D2-06D3A04213F5}"/>
                </a:ext>
              </a:extLst>
            </p:cNvPr>
            <p:cNvSpPr/>
            <p:nvPr/>
          </p:nvSpPr>
          <p:spPr>
            <a:xfrm>
              <a:off x="897357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BCEACDE-0FBC-3F4B-83F9-5F32181826F1}"/>
                </a:ext>
              </a:extLst>
            </p:cNvPr>
            <p:cNvSpPr/>
            <p:nvPr/>
          </p:nvSpPr>
          <p:spPr>
            <a:xfrm>
              <a:off x="910741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77ED64A-18AC-3843-A305-C23957B57D15}"/>
                </a:ext>
              </a:extLst>
            </p:cNvPr>
            <p:cNvSpPr/>
            <p:nvPr/>
          </p:nvSpPr>
          <p:spPr>
            <a:xfrm>
              <a:off x="924125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6682AE3-2C9E-3941-9714-1B000187DBA1}"/>
                </a:ext>
              </a:extLst>
            </p:cNvPr>
            <p:cNvSpPr/>
            <p:nvPr/>
          </p:nvSpPr>
          <p:spPr>
            <a:xfrm>
              <a:off x="937509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86C4190-58FE-2749-8F50-AEC7FCFE31DE}"/>
                </a:ext>
              </a:extLst>
            </p:cNvPr>
            <p:cNvSpPr/>
            <p:nvPr/>
          </p:nvSpPr>
          <p:spPr>
            <a:xfrm>
              <a:off x="950892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C0B848-044D-D744-9424-A13ACAB682B6}"/>
                </a:ext>
              </a:extLst>
            </p:cNvPr>
            <p:cNvSpPr/>
            <p:nvPr/>
          </p:nvSpPr>
          <p:spPr>
            <a:xfrm>
              <a:off x="96427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1F7B5DB-7320-094C-A21D-0983B51BDA3A}"/>
                </a:ext>
              </a:extLst>
            </p:cNvPr>
            <p:cNvSpPr/>
            <p:nvPr/>
          </p:nvSpPr>
          <p:spPr>
            <a:xfrm>
              <a:off x="977660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E8F6C9F-F147-5845-9B08-0CB0F6166764}"/>
                </a:ext>
              </a:extLst>
            </p:cNvPr>
            <p:cNvSpPr/>
            <p:nvPr/>
          </p:nvSpPr>
          <p:spPr>
            <a:xfrm>
              <a:off x="9910440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5C86C2-5C28-1A45-8FBD-6CF4B9BB0031}"/>
                </a:ext>
              </a:extLst>
            </p:cNvPr>
            <p:cNvSpPr/>
            <p:nvPr/>
          </p:nvSpPr>
          <p:spPr>
            <a:xfrm>
              <a:off x="1004427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05DF72-6046-A34A-BCCF-604567389F81}"/>
                </a:ext>
              </a:extLst>
            </p:cNvPr>
            <p:cNvSpPr/>
            <p:nvPr/>
          </p:nvSpPr>
          <p:spPr>
            <a:xfrm>
              <a:off x="1017857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3C257D-DB82-4144-AC7B-F7861CD2B75A}"/>
                </a:ext>
              </a:extLst>
            </p:cNvPr>
            <p:cNvSpPr/>
            <p:nvPr/>
          </p:nvSpPr>
          <p:spPr>
            <a:xfrm>
              <a:off x="10312411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07095DD-F060-9B46-9387-B8E7A790B2AD}"/>
                </a:ext>
              </a:extLst>
            </p:cNvPr>
            <p:cNvSpPr/>
            <p:nvPr/>
          </p:nvSpPr>
          <p:spPr>
            <a:xfrm>
              <a:off x="1044624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DD5FE27-009F-0F4A-B513-5F4A43124BCB}"/>
                </a:ext>
              </a:extLst>
            </p:cNvPr>
            <p:cNvSpPr/>
            <p:nvPr/>
          </p:nvSpPr>
          <p:spPr>
            <a:xfrm>
              <a:off x="105800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9DFADA9-E556-2D41-9B1F-A60D5A100791}"/>
                </a:ext>
              </a:extLst>
            </p:cNvPr>
            <p:cNvSpPr/>
            <p:nvPr/>
          </p:nvSpPr>
          <p:spPr>
            <a:xfrm>
              <a:off x="1071392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B944D27-2BD3-DF49-B376-F0BF49233878}"/>
                </a:ext>
              </a:extLst>
            </p:cNvPr>
            <p:cNvSpPr/>
            <p:nvPr/>
          </p:nvSpPr>
          <p:spPr>
            <a:xfrm>
              <a:off x="1084776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BB8E9EA-728E-DE42-9463-C1FBBC10AAF8}"/>
                </a:ext>
              </a:extLst>
            </p:cNvPr>
            <p:cNvSpPr/>
            <p:nvPr/>
          </p:nvSpPr>
          <p:spPr>
            <a:xfrm>
              <a:off x="1098159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445085F-1AB1-134B-9D78-10C727A1118E}"/>
                </a:ext>
              </a:extLst>
            </p:cNvPr>
            <p:cNvSpPr/>
            <p:nvPr/>
          </p:nvSpPr>
          <p:spPr>
            <a:xfrm>
              <a:off x="1111543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D78936A-7DAF-C548-9CE5-C384B9B5D302}"/>
                </a:ext>
              </a:extLst>
            </p:cNvPr>
            <p:cNvSpPr/>
            <p:nvPr/>
          </p:nvSpPr>
          <p:spPr>
            <a:xfrm>
              <a:off x="1124927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A7E3DE0-7924-4647-9C84-461E86038742}"/>
                </a:ext>
              </a:extLst>
            </p:cNvPr>
            <p:cNvSpPr/>
            <p:nvPr/>
          </p:nvSpPr>
          <p:spPr>
            <a:xfrm>
              <a:off x="1138311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BEE2A68-D418-1F4E-97BC-4228CEF92A89}"/>
                </a:ext>
              </a:extLst>
            </p:cNvPr>
            <p:cNvSpPr/>
            <p:nvPr/>
          </p:nvSpPr>
          <p:spPr>
            <a:xfrm>
              <a:off x="11516947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38619B-E775-4446-9E72-5B67F06D00BA}"/>
                </a:ext>
              </a:extLst>
            </p:cNvPr>
            <p:cNvSpPr/>
            <p:nvPr/>
          </p:nvSpPr>
          <p:spPr>
            <a:xfrm>
              <a:off x="116507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F405BF9-6668-EA42-B7AA-3515BE23202C}"/>
                </a:ext>
              </a:extLst>
            </p:cNvPr>
            <p:cNvSpPr/>
            <p:nvPr/>
          </p:nvSpPr>
          <p:spPr>
            <a:xfrm>
              <a:off x="1178462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E4E337A-7CF1-3644-9296-8D1EA62DCD64}"/>
                </a:ext>
              </a:extLst>
            </p:cNvPr>
            <p:cNvSpPr/>
            <p:nvPr/>
          </p:nvSpPr>
          <p:spPr>
            <a:xfrm>
              <a:off x="843822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203CCEB-61BE-5A49-92F2-A1DCFE52095A}"/>
                </a:ext>
              </a:extLst>
            </p:cNvPr>
            <p:cNvSpPr/>
            <p:nvPr/>
          </p:nvSpPr>
          <p:spPr>
            <a:xfrm>
              <a:off x="85720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C0B9BAE-7AB2-E040-8761-3FC0505A0758}"/>
                </a:ext>
              </a:extLst>
            </p:cNvPr>
            <p:cNvSpPr/>
            <p:nvPr/>
          </p:nvSpPr>
          <p:spPr>
            <a:xfrm>
              <a:off x="8705904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9B81475-70C6-DF49-B7AF-7F518323E19F}"/>
                </a:ext>
              </a:extLst>
            </p:cNvPr>
            <p:cNvSpPr/>
            <p:nvPr/>
          </p:nvSpPr>
          <p:spPr>
            <a:xfrm>
              <a:off x="883974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9473DD0-9FC3-F549-AC16-0C53DB98B414}"/>
                </a:ext>
              </a:extLst>
            </p:cNvPr>
            <p:cNvSpPr/>
            <p:nvPr/>
          </p:nvSpPr>
          <p:spPr>
            <a:xfrm>
              <a:off x="897357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D6C5778-3AB8-1045-8888-14DFC2CE20D0}"/>
                </a:ext>
              </a:extLst>
            </p:cNvPr>
            <p:cNvSpPr/>
            <p:nvPr/>
          </p:nvSpPr>
          <p:spPr>
            <a:xfrm>
              <a:off x="910741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25CA1A8-E935-E049-A1D2-110440FCE0CE}"/>
                </a:ext>
              </a:extLst>
            </p:cNvPr>
            <p:cNvSpPr/>
            <p:nvPr/>
          </p:nvSpPr>
          <p:spPr>
            <a:xfrm>
              <a:off x="924125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F856AE4-75AA-6C40-8AFC-CF753DC6DD34}"/>
                </a:ext>
              </a:extLst>
            </p:cNvPr>
            <p:cNvSpPr/>
            <p:nvPr/>
          </p:nvSpPr>
          <p:spPr>
            <a:xfrm>
              <a:off x="937509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300A01A-C006-D748-AB22-40A52B12921A}"/>
                </a:ext>
              </a:extLst>
            </p:cNvPr>
            <p:cNvSpPr/>
            <p:nvPr/>
          </p:nvSpPr>
          <p:spPr>
            <a:xfrm>
              <a:off x="950892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404429F-0CC6-6C4A-974B-75ADE3E8EDE7}"/>
                </a:ext>
              </a:extLst>
            </p:cNvPr>
            <p:cNvSpPr/>
            <p:nvPr/>
          </p:nvSpPr>
          <p:spPr>
            <a:xfrm>
              <a:off x="96427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0F212EF-50B8-1B42-948B-465524C74711}"/>
                </a:ext>
              </a:extLst>
            </p:cNvPr>
            <p:cNvSpPr/>
            <p:nvPr/>
          </p:nvSpPr>
          <p:spPr>
            <a:xfrm>
              <a:off x="977660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365E6E2-FFA7-9F42-9052-FA4919D88BAA}"/>
                </a:ext>
              </a:extLst>
            </p:cNvPr>
            <p:cNvSpPr/>
            <p:nvPr/>
          </p:nvSpPr>
          <p:spPr>
            <a:xfrm>
              <a:off x="9910440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5811C3-B467-6940-B1B6-2F0F48901B67}"/>
                </a:ext>
              </a:extLst>
            </p:cNvPr>
            <p:cNvSpPr/>
            <p:nvPr/>
          </p:nvSpPr>
          <p:spPr>
            <a:xfrm>
              <a:off x="1004427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6D094B3-BF96-7945-87FC-1E0DC5ACCE11}"/>
                </a:ext>
              </a:extLst>
            </p:cNvPr>
            <p:cNvSpPr/>
            <p:nvPr/>
          </p:nvSpPr>
          <p:spPr>
            <a:xfrm>
              <a:off x="1017857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D4E456D-6353-D341-88F9-807BD5F1050D}"/>
                </a:ext>
              </a:extLst>
            </p:cNvPr>
            <p:cNvSpPr/>
            <p:nvPr/>
          </p:nvSpPr>
          <p:spPr>
            <a:xfrm>
              <a:off x="10312411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9D317B7-8D1D-D045-9E18-782993970A77}"/>
                </a:ext>
              </a:extLst>
            </p:cNvPr>
            <p:cNvSpPr/>
            <p:nvPr/>
          </p:nvSpPr>
          <p:spPr>
            <a:xfrm>
              <a:off x="1044624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8716D1A-1D5C-C44F-8C3B-1C79E662FD09}"/>
                </a:ext>
              </a:extLst>
            </p:cNvPr>
            <p:cNvSpPr/>
            <p:nvPr/>
          </p:nvSpPr>
          <p:spPr>
            <a:xfrm>
              <a:off x="105800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6CB1FF-1ED5-C549-9C5A-341F28AE1E12}"/>
                </a:ext>
              </a:extLst>
            </p:cNvPr>
            <p:cNvSpPr/>
            <p:nvPr/>
          </p:nvSpPr>
          <p:spPr>
            <a:xfrm>
              <a:off x="1071392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DC9866E-BA59-D344-8255-43723293D98A}"/>
                </a:ext>
              </a:extLst>
            </p:cNvPr>
            <p:cNvSpPr/>
            <p:nvPr/>
          </p:nvSpPr>
          <p:spPr>
            <a:xfrm>
              <a:off x="1084776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4AEBF0-27DF-4746-81C9-69EF67422915}"/>
                </a:ext>
              </a:extLst>
            </p:cNvPr>
            <p:cNvSpPr/>
            <p:nvPr/>
          </p:nvSpPr>
          <p:spPr>
            <a:xfrm>
              <a:off x="1098159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B5946A-2E5B-BB4B-B2CF-61B5EB816EB0}"/>
                </a:ext>
              </a:extLst>
            </p:cNvPr>
            <p:cNvSpPr/>
            <p:nvPr/>
          </p:nvSpPr>
          <p:spPr>
            <a:xfrm>
              <a:off x="1111543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A4F2A1D-D014-B84D-983C-A580149CD0A7}"/>
                </a:ext>
              </a:extLst>
            </p:cNvPr>
            <p:cNvSpPr/>
            <p:nvPr/>
          </p:nvSpPr>
          <p:spPr>
            <a:xfrm>
              <a:off x="1124927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7673C88-514A-4C45-943A-C5DC238DAC8E}"/>
                </a:ext>
              </a:extLst>
            </p:cNvPr>
            <p:cNvSpPr/>
            <p:nvPr/>
          </p:nvSpPr>
          <p:spPr>
            <a:xfrm>
              <a:off x="1138311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EE3EBD8-BEFD-F146-9D59-0CF4B3418655}"/>
                </a:ext>
              </a:extLst>
            </p:cNvPr>
            <p:cNvSpPr/>
            <p:nvPr/>
          </p:nvSpPr>
          <p:spPr>
            <a:xfrm>
              <a:off x="11516947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E6114DD-4E29-8846-877A-A9DB0FB60917}"/>
                </a:ext>
              </a:extLst>
            </p:cNvPr>
            <p:cNvSpPr/>
            <p:nvPr/>
          </p:nvSpPr>
          <p:spPr>
            <a:xfrm>
              <a:off x="116507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075B3F-718A-A242-BE0E-1E5AA0C15DCD}"/>
                </a:ext>
              </a:extLst>
            </p:cNvPr>
            <p:cNvSpPr/>
            <p:nvPr/>
          </p:nvSpPr>
          <p:spPr>
            <a:xfrm>
              <a:off x="1178462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93733B4-CA8B-1F4F-A50C-467CFBECA86E}"/>
                </a:ext>
              </a:extLst>
            </p:cNvPr>
            <p:cNvSpPr/>
            <p:nvPr/>
          </p:nvSpPr>
          <p:spPr>
            <a:xfrm>
              <a:off x="843822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F44152-FBBD-044A-B5AA-2B1ED10FB6C0}"/>
                </a:ext>
              </a:extLst>
            </p:cNvPr>
            <p:cNvSpPr/>
            <p:nvPr/>
          </p:nvSpPr>
          <p:spPr>
            <a:xfrm>
              <a:off x="85720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9AFD15A-7DB8-8D44-BEF1-44C87B58B987}"/>
                </a:ext>
              </a:extLst>
            </p:cNvPr>
            <p:cNvSpPr/>
            <p:nvPr/>
          </p:nvSpPr>
          <p:spPr>
            <a:xfrm>
              <a:off x="8705904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5BDCCDB-7523-8C4B-9E77-C0CCE1CEC458}"/>
                </a:ext>
              </a:extLst>
            </p:cNvPr>
            <p:cNvSpPr/>
            <p:nvPr/>
          </p:nvSpPr>
          <p:spPr>
            <a:xfrm>
              <a:off x="883974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261CD7-73B2-A54A-9341-B3A7A69F4332}"/>
                </a:ext>
              </a:extLst>
            </p:cNvPr>
            <p:cNvSpPr/>
            <p:nvPr/>
          </p:nvSpPr>
          <p:spPr>
            <a:xfrm>
              <a:off x="897357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2FFD44-9E23-4049-83AB-8BF5A66A345B}"/>
                </a:ext>
              </a:extLst>
            </p:cNvPr>
            <p:cNvSpPr/>
            <p:nvPr/>
          </p:nvSpPr>
          <p:spPr>
            <a:xfrm>
              <a:off x="910741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5082956-0A03-3747-9585-F24D53A7D1C5}"/>
                </a:ext>
              </a:extLst>
            </p:cNvPr>
            <p:cNvSpPr/>
            <p:nvPr/>
          </p:nvSpPr>
          <p:spPr>
            <a:xfrm>
              <a:off x="924125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FA74284-5797-2044-B371-37D7BD1BCD0B}"/>
                </a:ext>
              </a:extLst>
            </p:cNvPr>
            <p:cNvSpPr/>
            <p:nvPr/>
          </p:nvSpPr>
          <p:spPr>
            <a:xfrm>
              <a:off x="937509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42F1843-AE52-C844-A5B8-C5A4C09259B9}"/>
                </a:ext>
              </a:extLst>
            </p:cNvPr>
            <p:cNvSpPr/>
            <p:nvPr/>
          </p:nvSpPr>
          <p:spPr>
            <a:xfrm>
              <a:off x="950892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1FE2689-6300-E848-8C2E-D48F1CA892BB}"/>
                </a:ext>
              </a:extLst>
            </p:cNvPr>
            <p:cNvSpPr/>
            <p:nvPr/>
          </p:nvSpPr>
          <p:spPr>
            <a:xfrm>
              <a:off x="96427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DFEA268-09AA-5C46-8F94-86B51B884AF9}"/>
                </a:ext>
              </a:extLst>
            </p:cNvPr>
            <p:cNvSpPr/>
            <p:nvPr/>
          </p:nvSpPr>
          <p:spPr>
            <a:xfrm>
              <a:off x="977660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88CB210-E0A0-364F-8881-C743988B103B}"/>
                </a:ext>
              </a:extLst>
            </p:cNvPr>
            <p:cNvSpPr/>
            <p:nvPr/>
          </p:nvSpPr>
          <p:spPr>
            <a:xfrm>
              <a:off x="9910440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6B1EEC9-8812-FC44-8113-46C449DAAB50}"/>
                </a:ext>
              </a:extLst>
            </p:cNvPr>
            <p:cNvSpPr/>
            <p:nvPr/>
          </p:nvSpPr>
          <p:spPr>
            <a:xfrm>
              <a:off x="1004427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A9D8BC6-1680-CC44-9E5C-5822EDE8AF3C}"/>
                </a:ext>
              </a:extLst>
            </p:cNvPr>
            <p:cNvSpPr/>
            <p:nvPr/>
          </p:nvSpPr>
          <p:spPr>
            <a:xfrm>
              <a:off x="1017857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AF3361D-02D1-3F46-B726-DE28D263D625}"/>
                </a:ext>
              </a:extLst>
            </p:cNvPr>
            <p:cNvSpPr/>
            <p:nvPr/>
          </p:nvSpPr>
          <p:spPr>
            <a:xfrm>
              <a:off x="10312411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C25E471-8A4A-A44A-813B-54F44AC9A4F7}"/>
                </a:ext>
              </a:extLst>
            </p:cNvPr>
            <p:cNvSpPr/>
            <p:nvPr/>
          </p:nvSpPr>
          <p:spPr>
            <a:xfrm>
              <a:off x="1044624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0A85634-5BD9-1A4D-B2F1-514FD5C805E4}"/>
                </a:ext>
              </a:extLst>
            </p:cNvPr>
            <p:cNvSpPr/>
            <p:nvPr/>
          </p:nvSpPr>
          <p:spPr>
            <a:xfrm>
              <a:off x="105800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DF4029C-E66B-E14E-9999-D7D9246FEE30}"/>
                </a:ext>
              </a:extLst>
            </p:cNvPr>
            <p:cNvSpPr/>
            <p:nvPr/>
          </p:nvSpPr>
          <p:spPr>
            <a:xfrm>
              <a:off x="1071392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08BCDB-2D82-C74D-AF7E-3A54673E9C3C}"/>
                </a:ext>
              </a:extLst>
            </p:cNvPr>
            <p:cNvSpPr/>
            <p:nvPr/>
          </p:nvSpPr>
          <p:spPr>
            <a:xfrm>
              <a:off x="1084776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16BBEE1-8DB3-984E-BE4A-94CC1D4EEF85}"/>
                </a:ext>
              </a:extLst>
            </p:cNvPr>
            <p:cNvSpPr/>
            <p:nvPr/>
          </p:nvSpPr>
          <p:spPr>
            <a:xfrm>
              <a:off x="1098159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ECD0E02-3D8A-2748-B9A5-D9B5051C04FD}"/>
                </a:ext>
              </a:extLst>
            </p:cNvPr>
            <p:cNvSpPr/>
            <p:nvPr/>
          </p:nvSpPr>
          <p:spPr>
            <a:xfrm>
              <a:off x="1111543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B531755-8EE3-9E47-8E79-1ABB4CC612C3}"/>
                </a:ext>
              </a:extLst>
            </p:cNvPr>
            <p:cNvSpPr/>
            <p:nvPr/>
          </p:nvSpPr>
          <p:spPr>
            <a:xfrm>
              <a:off x="1124927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3E8BF72-63EA-914C-BAAF-052902725B29}"/>
                </a:ext>
              </a:extLst>
            </p:cNvPr>
            <p:cNvSpPr/>
            <p:nvPr/>
          </p:nvSpPr>
          <p:spPr>
            <a:xfrm>
              <a:off x="1138311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24DCE3A-7A5B-E943-9EA2-686F2A64CF2F}"/>
                </a:ext>
              </a:extLst>
            </p:cNvPr>
            <p:cNvSpPr/>
            <p:nvPr/>
          </p:nvSpPr>
          <p:spPr>
            <a:xfrm>
              <a:off x="11516947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A84451-D0DC-0F46-9D89-F5E2BB25EBB3}"/>
                </a:ext>
              </a:extLst>
            </p:cNvPr>
            <p:cNvSpPr/>
            <p:nvPr/>
          </p:nvSpPr>
          <p:spPr>
            <a:xfrm>
              <a:off x="116507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3C0200B-7A52-9244-9E7D-7E754CC12E64}"/>
                </a:ext>
              </a:extLst>
            </p:cNvPr>
            <p:cNvSpPr/>
            <p:nvPr/>
          </p:nvSpPr>
          <p:spPr>
            <a:xfrm>
              <a:off x="1178462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8DEDE6B-C948-F440-93F5-D222152E05F6}"/>
                </a:ext>
              </a:extLst>
            </p:cNvPr>
            <p:cNvSpPr/>
            <p:nvPr/>
          </p:nvSpPr>
          <p:spPr>
            <a:xfrm>
              <a:off x="843822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6C31A14-BDD1-A046-A956-25E19600DC3C}"/>
                </a:ext>
              </a:extLst>
            </p:cNvPr>
            <p:cNvSpPr/>
            <p:nvPr/>
          </p:nvSpPr>
          <p:spPr>
            <a:xfrm>
              <a:off x="85720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FBF08DA-29C5-E44B-8781-0839C152C9F0}"/>
                </a:ext>
              </a:extLst>
            </p:cNvPr>
            <p:cNvSpPr/>
            <p:nvPr/>
          </p:nvSpPr>
          <p:spPr>
            <a:xfrm>
              <a:off x="8705904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7916D90-FBA1-DC4B-8265-B2A15180B50D}"/>
                </a:ext>
              </a:extLst>
            </p:cNvPr>
            <p:cNvSpPr/>
            <p:nvPr/>
          </p:nvSpPr>
          <p:spPr>
            <a:xfrm>
              <a:off x="883974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36C809-2063-EF42-99EF-2431027C0471}"/>
                </a:ext>
              </a:extLst>
            </p:cNvPr>
            <p:cNvSpPr/>
            <p:nvPr/>
          </p:nvSpPr>
          <p:spPr>
            <a:xfrm>
              <a:off x="897357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BF80D0-DC6E-CA4B-87F6-A2540375B363}"/>
                </a:ext>
              </a:extLst>
            </p:cNvPr>
            <p:cNvSpPr/>
            <p:nvPr/>
          </p:nvSpPr>
          <p:spPr>
            <a:xfrm>
              <a:off x="910741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7DA68A-B446-084F-B830-101328DD9C62}"/>
                </a:ext>
              </a:extLst>
            </p:cNvPr>
            <p:cNvSpPr/>
            <p:nvPr/>
          </p:nvSpPr>
          <p:spPr>
            <a:xfrm>
              <a:off x="924125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ACC0AC-527F-8349-B7B3-B7C307CE8C03}"/>
                </a:ext>
              </a:extLst>
            </p:cNvPr>
            <p:cNvSpPr/>
            <p:nvPr/>
          </p:nvSpPr>
          <p:spPr>
            <a:xfrm>
              <a:off x="937509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CFAA5D6-3810-1D4C-A129-FE8006C5DF35}"/>
                </a:ext>
              </a:extLst>
            </p:cNvPr>
            <p:cNvSpPr/>
            <p:nvPr/>
          </p:nvSpPr>
          <p:spPr>
            <a:xfrm>
              <a:off x="950892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B61F81-8ACF-2E49-A4CB-DFDB0A78A496}"/>
                </a:ext>
              </a:extLst>
            </p:cNvPr>
            <p:cNvSpPr/>
            <p:nvPr/>
          </p:nvSpPr>
          <p:spPr>
            <a:xfrm>
              <a:off x="96427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3A0C02-1459-5444-9ACE-E8C4247EB315}"/>
                </a:ext>
              </a:extLst>
            </p:cNvPr>
            <p:cNvSpPr/>
            <p:nvPr/>
          </p:nvSpPr>
          <p:spPr>
            <a:xfrm>
              <a:off x="977660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3251C0C-0686-0B40-8584-F92137384254}"/>
                </a:ext>
              </a:extLst>
            </p:cNvPr>
            <p:cNvSpPr/>
            <p:nvPr/>
          </p:nvSpPr>
          <p:spPr>
            <a:xfrm>
              <a:off x="9910440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2214A04-C846-CA49-9CDA-2BEC9928168E}"/>
                </a:ext>
              </a:extLst>
            </p:cNvPr>
            <p:cNvSpPr/>
            <p:nvPr/>
          </p:nvSpPr>
          <p:spPr>
            <a:xfrm>
              <a:off x="1004427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B3A8D13-CC41-784F-9829-16C74262CBA5}"/>
                </a:ext>
              </a:extLst>
            </p:cNvPr>
            <p:cNvSpPr/>
            <p:nvPr/>
          </p:nvSpPr>
          <p:spPr>
            <a:xfrm>
              <a:off x="1017857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ECC97E-44EE-7448-B7E4-F536FD45A658}"/>
                </a:ext>
              </a:extLst>
            </p:cNvPr>
            <p:cNvSpPr/>
            <p:nvPr/>
          </p:nvSpPr>
          <p:spPr>
            <a:xfrm>
              <a:off x="10312411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8C92A32-9BC8-DE40-BDA3-0F6810A74A89}"/>
                </a:ext>
              </a:extLst>
            </p:cNvPr>
            <p:cNvSpPr/>
            <p:nvPr/>
          </p:nvSpPr>
          <p:spPr>
            <a:xfrm>
              <a:off x="1044624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1DF543A-DFF7-F940-A974-86D23D28D5C2}"/>
                </a:ext>
              </a:extLst>
            </p:cNvPr>
            <p:cNvSpPr/>
            <p:nvPr/>
          </p:nvSpPr>
          <p:spPr>
            <a:xfrm>
              <a:off x="105800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E91AD5A-D941-D847-BB05-8702201B7723}"/>
                </a:ext>
              </a:extLst>
            </p:cNvPr>
            <p:cNvSpPr/>
            <p:nvPr/>
          </p:nvSpPr>
          <p:spPr>
            <a:xfrm>
              <a:off x="1071392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8DD2B3-4332-2E4B-A965-4360E82DF975}"/>
                </a:ext>
              </a:extLst>
            </p:cNvPr>
            <p:cNvSpPr/>
            <p:nvPr/>
          </p:nvSpPr>
          <p:spPr>
            <a:xfrm>
              <a:off x="1084776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C7F697-C136-DA4D-BD21-78D3D0568753}"/>
                </a:ext>
              </a:extLst>
            </p:cNvPr>
            <p:cNvSpPr/>
            <p:nvPr/>
          </p:nvSpPr>
          <p:spPr>
            <a:xfrm>
              <a:off x="1098159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EA6D2DB-CD13-D249-A6D9-7C5C1C7629A5}"/>
                </a:ext>
              </a:extLst>
            </p:cNvPr>
            <p:cNvSpPr/>
            <p:nvPr/>
          </p:nvSpPr>
          <p:spPr>
            <a:xfrm>
              <a:off x="1111543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F33B27-5481-544D-8FEE-0B4F841368D6}"/>
                </a:ext>
              </a:extLst>
            </p:cNvPr>
            <p:cNvSpPr/>
            <p:nvPr/>
          </p:nvSpPr>
          <p:spPr>
            <a:xfrm>
              <a:off x="1124927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B4548B-8D4C-6D44-A437-BE9D0EFE3316}"/>
                </a:ext>
              </a:extLst>
            </p:cNvPr>
            <p:cNvSpPr/>
            <p:nvPr/>
          </p:nvSpPr>
          <p:spPr>
            <a:xfrm>
              <a:off x="1138311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FA23454-46E9-A948-BFCB-5328F95596CB}"/>
                </a:ext>
              </a:extLst>
            </p:cNvPr>
            <p:cNvSpPr/>
            <p:nvPr/>
          </p:nvSpPr>
          <p:spPr>
            <a:xfrm>
              <a:off x="11516947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ABA6CC4-AA64-AE48-9391-20580DF2DB45}"/>
                </a:ext>
              </a:extLst>
            </p:cNvPr>
            <p:cNvSpPr/>
            <p:nvPr/>
          </p:nvSpPr>
          <p:spPr>
            <a:xfrm>
              <a:off x="116507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D289A2B-BD52-ED45-8E5C-8E19FFF9BBDD}"/>
                </a:ext>
              </a:extLst>
            </p:cNvPr>
            <p:cNvSpPr/>
            <p:nvPr/>
          </p:nvSpPr>
          <p:spPr>
            <a:xfrm>
              <a:off x="1178462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F51428-C724-8747-85FE-E3AA96A53F8E}"/>
                </a:ext>
              </a:extLst>
            </p:cNvPr>
            <p:cNvSpPr/>
            <p:nvPr/>
          </p:nvSpPr>
          <p:spPr>
            <a:xfrm>
              <a:off x="843822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EC9589B-E164-964D-B950-9A78DC12B0C4}"/>
                </a:ext>
              </a:extLst>
            </p:cNvPr>
            <p:cNvSpPr/>
            <p:nvPr/>
          </p:nvSpPr>
          <p:spPr>
            <a:xfrm>
              <a:off x="85720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967A6B-A32D-5D41-9CE8-59927B303EDF}"/>
                </a:ext>
              </a:extLst>
            </p:cNvPr>
            <p:cNvSpPr/>
            <p:nvPr/>
          </p:nvSpPr>
          <p:spPr>
            <a:xfrm>
              <a:off x="8705904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343E5-FDCE-9941-8ADD-A6D8A0FDEFED}"/>
                </a:ext>
              </a:extLst>
            </p:cNvPr>
            <p:cNvSpPr/>
            <p:nvPr/>
          </p:nvSpPr>
          <p:spPr>
            <a:xfrm>
              <a:off x="883974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B8A134-C2B2-1F49-A64E-4EA2C6BF31B2}"/>
                </a:ext>
              </a:extLst>
            </p:cNvPr>
            <p:cNvSpPr/>
            <p:nvPr/>
          </p:nvSpPr>
          <p:spPr>
            <a:xfrm>
              <a:off x="897357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996912-8B23-844A-90D3-781901ECA04A}"/>
                </a:ext>
              </a:extLst>
            </p:cNvPr>
            <p:cNvSpPr/>
            <p:nvPr/>
          </p:nvSpPr>
          <p:spPr>
            <a:xfrm>
              <a:off x="910741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622C781-B860-8C44-B0D5-F59A07C64A1A}"/>
                </a:ext>
              </a:extLst>
            </p:cNvPr>
            <p:cNvSpPr/>
            <p:nvPr/>
          </p:nvSpPr>
          <p:spPr>
            <a:xfrm>
              <a:off x="924125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90C64BD-9B1D-C34C-9C27-0FD9C6C52FB9}"/>
                </a:ext>
              </a:extLst>
            </p:cNvPr>
            <p:cNvSpPr/>
            <p:nvPr/>
          </p:nvSpPr>
          <p:spPr>
            <a:xfrm>
              <a:off x="937509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D37F48-FFAA-5441-A986-8CDF69ACEB36}"/>
                </a:ext>
              </a:extLst>
            </p:cNvPr>
            <p:cNvSpPr/>
            <p:nvPr/>
          </p:nvSpPr>
          <p:spPr>
            <a:xfrm>
              <a:off x="950892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207023-20FD-B646-8297-5D290AE65803}"/>
                </a:ext>
              </a:extLst>
            </p:cNvPr>
            <p:cNvSpPr/>
            <p:nvPr/>
          </p:nvSpPr>
          <p:spPr>
            <a:xfrm>
              <a:off x="96427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1720D3-012D-FE47-A664-635C0DF4C959}"/>
                </a:ext>
              </a:extLst>
            </p:cNvPr>
            <p:cNvSpPr/>
            <p:nvPr/>
          </p:nvSpPr>
          <p:spPr>
            <a:xfrm>
              <a:off x="977660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9194A6-7B29-1D40-BB35-958EA787A8E6}"/>
                </a:ext>
              </a:extLst>
            </p:cNvPr>
            <p:cNvSpPr/>
            <p:nvPr/>
          </p:nvSpPr>
          <p:spPr>
            <a:xfrm>
              <a:off x="9910440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140527-64ED-414E-B6E0-C19390DAD703}"/>
                </a:ext>
              </a:extLst>
            </p:cNvPr>
            <p:cNvSpPr/>
            <p:nvPr/>
          </p:nvSpPr>
          <p:spPr>
            <a:xfrm>
              <a:off x="1004427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696C78-C529-0F45-8357-11A0593F841E}"/>
                </a:ext>
              </a:extLst>
            </p:cNvPr>
            <p:cNvSpPr/>
            <p:nvPr/>
          </p:nvSpPr>
          <p:spPr>
            <a:xfrm>
              <a:off x="1017857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AA1FC1E-0A9C-3B48-B4DD-A2548072EA7F}"/>
                </a:ext>
              </a:extLst>
            </p:cNvPr>
            <p:cNvSpPr/>
            <p:nvPr/>
          </p:nvSpPr>
          <p:spPr>
            <a:xfrm>
              <a:off x="10312411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C6E694A-C85A-CF4E-A488-CAD5663A519A}"/>
                </a:ext>
              </a:extLst>
            </p:cNvPr>
            <p:cNvSpPr/>
            <p:nvPr/>
          </p:nvSpPr>
          <p:spPr>
            <a:xfrm>
              <a:off x="1044624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91D05-AF0F-C343-88DD-06F5211555DA}"/>
                </a:ext>
              </a:extLst>
            </p:cNvPr>
            <p:cNvSpPr/>
            <p:nvPr/>
          </p:nvSpPr>
          <p:spPr>
            <a:xfrm>
              <a:off x="105800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13ED738-C648-3146-8298-559294B6BE32}"/>
                </a:ext>
              </a:extLst>
            </p:cNvPr>
            <p:cNvSpPr/>
            <p:nvPr/>
          </p:nvSpPr>
          <p:spPr>
            <a:xfrm>
              <a:off x="1071392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599FA3-FCFE-814B-8DD5-62071534F6DD}"/>
                </a:ext>
              </a:extLst>
            </p:cNvPr>
            <p:cNvSpPr/>
            <p:nvPr/>
          </p:nvSpPr>
          <p:spPr>
            <a:xfrm>
              <a:off x="1084776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F5E445-573B-8D4D-81CF-DB01768CF81F}"/>
                </a:ext>
              </a:extLst>
            </p:cNvPr>
            <p:cNvSpPr/>
            <p:nvPr/>
          </p:nvSpPr>
          <p:spPr>
            <a:xfrm>
              <a:off x="1098159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2E1E35-BA91-224F-8255-346E639E66B7}"/>
                </a:ext>
              </a:extLst>
            </p:cNvPr>
            <p:cNvSpPr/>
            <p:nvPr/>
          </p:nvSpPr>
          <p:spPr>
            <a:xfrm>
              <a:off x="1111543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52BF0A0-B337-274F-B8C5-C1BD8EB6B9EA}"/>
                </a:ext>
              </a:extLst>
            </p:cNvPr>
            <p:cNvSpPr/>
            <p:nvPr/>
          </p:nvSpPr>
          <p:spPr>
            <a:xfrm>
              <a:off x="1124927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F462DCE-C29D-454C-8AF4-8893600B529A}"/>
                </a:ext>
              </a:extLst>
            </p:cNvPr>
            <p:cNvSpPr/>
            <p:nvPr/>
          </p:nvSpPr>
          <p:spPr>
            <a:xfrm>
              <a:off x="1138311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E3DC51B-E32F-D64C-90DC-2A75F325E23C}"/>
                </a:ext>
              </a:extLst>
            </p:cNvPr>
            <p:cNvSpPr/>
            <p:nvPr/>
          </p:nvSpPr>
          <p:spPr>
            <a:xfrm>
              <a:off x="11516947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338A20-1610-E34E-BB74-E779973D26D6}"/>
                </a:ext>
              </a:extLst>
            </p:cNvPr>
            <p:cNvSpPr/>
            <p:nvPr/>
          </p:nvSpPr>
          <p:spPr>
            <a:xfrm>
              <a:off x="116507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B1AA87-2A28-DF41-A4C4-F595FF6D6BD8}"/>
                </a:ext>
              </a:extLst>
            </p:cNvPr>
            <p:cNvSpPr/>
            <p:nvPr/>
          </p:nvSpPr>
          <p:spPr>
            <a:xfrm>
              <a:off x="1178462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1D72EA3-3966-6049-A56F-E13C738051ED}"/>
                </a:ext>
              </a:extLst>
            </p:cNvPr>
            <p:cNvSpPr/>
            <p:nvPr/>
          </p:nvSpPr>
          <p:spPr>
            <a:xfrm>
              <a:off x="843822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2B2A0F-5D45-F544-96A2-508F85B1381A}"/>
                </a:ext>
              </a:extLst>
            </p:cNvPr>
            <p:cNvSpPr/>
            <p:nvPr/>
          </p:nvSpPr>
          <p:spPr>
            <a:xfrm>
              <a:off x="85720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B7F3424-4A86-A043-81C8-D3A2A6D099AC}"/>
                </a:ext>
              </a:extLst>
            </p:cNvPr>
            <p:cNvSpPr/>
            <p:nvPr/>
          </p:nvSpPr>
          <p:spPr>
            <a:xfrm>
              <a:off x="8705904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DDE2A4-274D-534F-BC32-BFD4FCD8973B}"/>
                </a:ext>
              </a:extLst>
            </p:cNvPr>
            <p:cNvSpPr/>
            <p:nvPr/>
          </p:nvSpPr>
          <p:spPr>
            <a:xfrm>
              <a:off x="883974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2DBBB3E-E09C-DE42-B2D5-B7D5ABA73043}"/>
                </a:ext>
              </a:extLst>
            </p:cNvPr>
            <p:cNvSpPr/>
            <p:nvPr/>
          </p:nvSpPr>
          <p:spPr>
            <a:xfrm>
              <a:off x="897357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212DE0-E9B0-8147-B03D-796E5079198C}"/>
                </a:ext>
              </a:extLst>
            </p:cNvPr>
            <p:cNvSpPr/>
            <p:nvPr/>
          </p:nvSpPr>
          <p:spPr>
            <a:xfrm>
              <a:off x="910741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B851EC-909C-1B41-BD4B-4487EF1C5803}"/>
                </a:ext>
              </a:extLst>
            </p:cNvPr>
            <p:cNvSpPr/>
            <p:nvPr/>
          </p:nvSpPr>
          <p:spPr>
            <a:xfrm>
              <a:off x="924125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15B2CF1-BB5D-5A41-8215-539E54E97DEC}"/>
                </a:ext>
              </a:extLst>
            </p:cNvPr>
            <p:cNvSpPr/>
            <p:nvPr/>
          </p:nvSpPr>
          <p:spPr>
            <a:xfrm>
              <a:off x="937509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9D0E9C-1566-4942-A3A5-59494E4D380E}"/>
                </a:ext>
              </a:extLst>
            </p:cNvPr>
            <p:cNvSpPr/>
            <p:nvPr/>
          </p:nvSpPr>
          <p:spPr>
            <a:xfrm>
              <a:off x="950892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74E1DE-6580-1E4F-84F2-07560E173AF9}"/>
                </a:ext>
              </a:extLst>
            </p:cNvPr>
            <p:cNvSpPr/>
            <p:nvPr/>
          </p:nvSpPr>
          <p:spPr>
            <a:xfrm>
              <a:off x="96427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73EE1BF-0778-674E-B0B9-48EECB3E77D0}"/>
                </a:ext>
              </a:extLst>
            </p:cNvPr>
            <p:cNvSpPr/>
            <p:nvPr/>
          </p:nvSpPr>
          <p:spPr>
            <a:xfrm>
              <a:off x="977660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CA42E9-29FD-9344-8FDB-BA32501E92E8}"/>
                </a:ext>
              </a:extLst>
            </p:cNvPr>
            <p:cNvSpPr/>
            <p:nvPr/>
          </p:nvSpPr>
          <p:spPr>
            <a:xfrm>
              <a:off x="9910440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4A68E2-DCA3-5940-A697-609EBB60B491}"/>
                </a:ext>
              </a:extLst>
            </p:cNvPr>
            <p:cNvSpPr/>
            <p:nvPr/>
          </p:nvSpPr>
          <p:spPr>
            <a:xfrm>
              <a:off x="1004427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B50EDB7-5E7E-EF44-AB1E-53968BC1774F}"/>
                </a:ext>
              </a:extLst>
            </p:cNvPr>
            <p:cNvSpPr/>
            <p:nvPr/>
          </p:nvSpPr>
          <p:spPr>
            <a:xfrm>
              <a:off x="1017857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C1B944-D498-0942-BBF2-4C48C610592F}"/>
                </a:ext>
              </a:extLst>
            </p:cNvPr>
            <p:cNvSpPr/>
            <p:nvPr/>
          </p:nvSpPr>
          <p:spPr>
            <a:xfrm>
              <a:off x="10312411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B8D4515-D396-E54F-8A18-B9D012EC04DA}"/>
                </a:ext>
              </a:extLst>
            </p:cNvPr>
            <p:cNvSpPr/>
            <p:nvPr/>
          </p:nvSpPr>
          <p:spPr>
            <a:xfrm>
              <a:off x="1044624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3E11AB-4A51-9246-8DD0-5CBBA1E88D5A}"/>
                </a:ext>
              </a:extLst>
            </p:cNvPr>
            <p:cNvSpPr/>
            <p:nvPr/>
          </p:nvSpPr>
          <p:spPr>
            <a:xfrm>
              <a:off x="105800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EEC90E-6994-8D40-A89D-477B1D1F418B}"/>
                </a:ext>
              </a:extLst>
            </p:cNvPr>
            <p:cNvSpPr/>
            <p:nvPr/>
          </p:nvSpPr>
          <p:spPr>
            <a:xfrm>
              <a:off x="1071392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28978E6-087F-1740-93BF-1EE777B8EF25}"/>
                </a:ext>
              </a:extLst>
            </p:cNvPr>
            <p:cNvSpPr/>
            <p:nvPr/>
          </p:nvSpPr>
          <p:spPr>
            <a:xfrm>
              <a:off x="1084776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3BC10C-FC47-694F-A420-04FD8265D040}"/>
                </a:ext>
              </a:extLst>
            </p:cNvPr>
            <p:cNvSpPr/>
            <p:nvPr/>
          </p:nvSpPr>
          <p:spPr>
            <a:xfrm>
              <a:off x="1098159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782B5C-9473-6D47-AF03-505F1B28B3DD}"/>
                </a:ext>
              </a:extLst>
            </p:cNvPr>
            <p:cNvSpPr/>
            <p:nvPr/>
          </p:nvSpPr>
          <p:spPr>
            <a:xfrm>
              <a:off x="1111543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98B800-A860-6F42-BCF4-A04680F7D344}"/>
                </a:ext>
              </a:extLst>
            </p:cNvPr>
            <p:cNvSpPr/>
            <p:nvPr/>
          </p:nvSpPr>
          <p:spPr>
            <a:xfrm>
              <a:off x="1124927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29C2FC-6757-4243-A675-923F2D239F82}"/>
                </a:ext>
              </a:extLst>
            </p:cNvPr>
            <p:cNvSpPr/>
            <p:nvPr/>
          </p:nvSpPr>
          <p:spPr>
            <a:xfrm>
              <a:off x="1138311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2ED9D79-E007-454A-BD46-49C5C5580828}"/>
                </a:ext>
              </a:extLst>
            </p:cNvPr>
            <p:cNvSpPr/>
            <p:nvPr/>
          </p:nvSpPr>
          <p:spPr>
            <a:xfrm>
              <a:off x="11516947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C524B1A-69F0-504B-8035-828E588AFFF5}"/>
                </a:ext>
              </a:extLst>
            </p:cNvPr>
            <p:cNvSpPr/>
            <p:nvPr/>
          </p:nvSpPr>
          <p:spPr>
            <a:xfrm>
              <a:off x="116507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E0F960F-3443-D44C-93C3-301F31E25B66}"/>
                </a:ext>
              </a:extLst>
            </p:cNvPr>
            <p:cNvSpPr/>
            <p:nvPr/>
          </p:nvSpPr>
          <p:spPr>
            <a:xfrm>
              <a:off x="1178462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B8CD90-4598-DF4C-ABE6-EB811EDB0F00}"/>
                </a:ext>
              </a:extLst>
            </p:cNvPr>
            <p:cNvSpPr/>
            <p:nvPr/>
          </p:nvSpPr>
          <p:spPr>
            <a:xfrm>
              <a:off x="843822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2537D39-5475-6641-AC56-EE1F9315E796}"/>
                </a:ext>
              </a:extLst>
            </p:cNvPr>
            <p:cNvSpPr/>
            <p:nvPr/>
          </p:nvSpPr>
          <p:spPr>
            <a:xfrm>
              <a:off x="85720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3EEF9D-4790-4944-992A-89E4E4382D47}"/>
                </a:ext>
              </a:extLst>
            </p:cNvPr>
            <p:cNvSpPr/>
            <p:nvPr/>
          </p:nvSpPr>
          <p:spPr>
            <a:xfrm>
              <a:off x="8705904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570DD76-A70F-9D4E-A100-907C4A3721E3}"/>
                </a:ext>
              </a:extLst>
            </p:cNvPr>
            <p:cNvSpPr/>
            <p:nvPr/>
          </p:nvSpPr>
          <p:spPr>
            <a:xfrm>
              <a:off x="883974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73A354-147A-CB4C-ADAF-4278A3C491A4}"/>
                </a:ext>
              </a:extLst>
            </p:cNvPr>
            <p:cNvSpPr/>
            <p:nvPr/>
          </p:nvSpPr>
          <p:spPr>
            <a:xfrm>
              <a:off x="897357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38E53E-4BB1-8949-A044-10A0F7896A4F}"/>
                </a:ext>
              </a:extLst>
            </p:cNvPr>
            <p:cNvSpPr/>
            <p:nvPr/>
          </p:nvSpPr>
          <p:spPr>
            <a:xfrm>
              <a:off x="910741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6B04258-9E50-1D4F-89F4-4FE5558ED482}"/>
                </a:ext>
              </a:extLst>
            </p:cNvPr>
            <p:cNvSpPr/>
            <p:nvPr/>
          </p:nvSpPr>
          <p:spPr>
            <a:xfrm>
              <a:off x="924125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4814CB-86BF-3048-B50C-8BED07B2D413}"/>
                </a:ext>
              </a:extLst>
            </p:cNvPr>
            <p:cNvSpPr/>
            <p:nvPr/>
          </p:nvSpPr>
          <p:spPr>
            <a:xfrm>
              <a:off x="937509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8EFF0F-A378-B84E-8C5A-CB54F3268BC5}"/>
                </a:ext>
              </a:extLst>
            </p:cNvPr>
            <p:cNvSpPr/>
            <p:nvPr/>
          </p:nvSpPr>
          <p:spPr>
            <a:xfrm>
              <a:off x="950892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7DF8A59-9136-4746-B2A8-B248471083E6}"/>
                </a:ext>
              </a:extLst>
            </p:cNvPr>
            <p:cNvSpPr/>
            <p:nvPr/>
          </p:nvSpPr>
          <p:spPr>
            <a:xfrm>
              <a:off x="96427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74D181-EAB6-9A43-80D6-ED8C6FED6F00}"/>
                </a:ext>
              </a:extLst>
            </p:cNvPr>
            <p:cNvSpPr/>
            <p:nvPr/>
          </p:nvSpPr>
          <p:spPr>
            <a:xfrm>
              <a:off x="977660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7F17E08-957B-654F-96C4-8807F949A6DB}"/>
                </a:ext>
              </a:extLst>
            </p:cNvPr>
            <p:cNvSpPr/>
            <p:nvPr/>
          </p:nvSpPr>
          <p:spPr>
            <a:xfrm>
              <a:off x="9910440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916D1C-9007-884D-A446-DAE680F4595C}"/>
                </a:ext>
              </a:extLst>
            </p:cNvPr>
            <p:cNvSpPr/>
            <p:nvPr/>
          </p:nvSpPr>
          <p:spPr>
            <a:xfrm>
              <a:off x="1004427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BB84C7-4DF8-6848-A202-B6E01C71424B}"/>
                </a:ext>
              </a:extLst>
            </p:cNvPr>
            <p:cNvSpPr/>
            <p:nvPr/>
          </p:nvSpPr>
          <p:spPr>
            <a:xfrm>
              <a:off x="1017857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A78CD45-EBBB-144B-8350-248F0447146C}"/>
                </a:ext>
              </a:extLst>
            </p:cNvPr>
            <p:cNvSpPr/>
            <p:nvPr/>
          </p:nvSpPr>
          <p:spPr>
            <a:xfrm>
              <a:off x="10312411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6A7A554-A080-9A4F-B67E-2F6967D72BE8}"/>
                </a:ext>
              </a:extLst>
            </p:cNvPr>
            <p:cNvSpPr/>
            <p:nvPr/>
          </p:nvSpPr>
          <p:spPr>
            <a:xfrm>
              <a:off x="1044624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2625D98-29E2-7247-B0E0-8655593E28C3}"/>
                </a:ext>
              </a:extLst>
            </p:cNvPr>
            <p:cNvSpPr/>
            <p:nvPr/>
          </p:nvSpPr>
          <p:spPr>
            <a:xfrm>
              <a:off x="105800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A9DBF35-D286-9A44-A00A-7AC57F77CE3C}"/>
                </a:ext>
              </a:extLst>
            </p:cNvPr>
            <p:cNvSpPr/>
            <p:nvPr/>
          </p:nvSpPr>
          <p:spPr>
            <a:xfrm>
              <a:off x="1071392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EC9E93-B873-294B-8BB4-E22D3138068F}"/>
                </a:ext>
              </a:extLst>
            </p:cNvPr>
            <p:cNvSpPr/>
            <p:nvPr/>
          </p:nvSpPr>
          <p:spPr>
            <a:xfrm>
              <a:off x="1084776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FDC71F-BE92-504C-A1AC-25829CD3FFC9}"/>
                </a:ext>
              </a:extLst>
            </p:cNvPr>
            <p:cNvSpPr/>
            <p:nvPr/>
          </p:nvSpPr>
          <p:spPr>
            <a:xfrm>
              <a:off x="1098159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C9F81D-EEE0-2D48-863D-D4F5EF34C1F6}"/>
                </a:ext>
              </a:extLst>
            </p:cNvPr>
            <p:cNvSpPr/>
            <p:nvPr/>
          </p:nvSpPr>
          <p:spPr>
            <a:xfrm>
              <a:off x="1111543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5760AED-52FF-8044-9C6B-2750DF14A36B}"/>
                </a:ext>
              </a:extLst>
            </p:cNvPr>
            <p:cNvSpPr/>
            <p:nvPr/>
          </p:nvSpPr>
          <p:spPr>
            <a:xfrm>
              <a:off x="1124927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ED5203-528C-7E4B-B057-701B57B6BA0B}"/>
                </a:ext>
              </a:extLst>
            </p:cNvPr>
            <p:cNvSpPr/>
            <p:nvPr/>
          </p:nvSpPr>
          <p:spPr>
            <a:xfrm>
              <a:off x="1138311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106350-3EE1-4243-8277-F8D3AF166EEF}"/>
                </a:ext>
              </a:extLst>
            </p:cNvPr>
            <p:cNvSpPr/>
            <p:nvPr/>
          </p:nvSpPr>
          <p:spPr>
            <a:xfrm>
              <a:off x="11516947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FD5EF2-D587-3747-A3B2-7C46664872AC}"/>
                </a:ext>
              </a:extLst>
            </p:cNvPr>
            <p:cNvSpPr/>
            <p:nvPr/>
          </p:nvSpPr>
          <p:spPr>
            <a:xfrm>
              <a:off x="116507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75D01B-F435-804D-8F91-EB738455DBAE}"/>
                </a:ext>
              </a:extLst>
            </p:cNvPr>
            <p:cNvSpPr/>
            <p:nvPr/>
          </p:nvSpPr>
          <p:spPr>
            <a:xfrm>
              <a:off x="1178462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8AEE68-D978-1245-82CF-413FC39687FB}"/>
                </a:ext>
              </a:extLst>
            </p:cNvPr>
            <p:cNvSpPr/>
            <p:nvPr/>
          </p:nvSpPr>
          <p:spPr>
            <a:xfrm>
              <a:off x="843822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CB6680-BC94-5642-998C-905E7F610E7D}"/>
                </a:ext>
              </a:extLst>
            </p:cNvPr>
            <p:cNvSpPr/>
            <p:nvPr/>
          </p:nvSpPr>
          <p:spPr>
            <a:xfrm>
              <a:off x="85720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D97712-3724-C246-85C2-780C1EAE8268}"/>
                </a:ext>
              </a:extLst>
            </p:cNvPr>
            <p:cNvSpPr/>
            <p:nvPr/>
          </p:nvSpPr>
          <p:spPr>
            <a:xfrm>
              <a:off x="8705904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C312B8-15DA-7041-BCAF-FBA1749BF156}"/>
                </a:ext>
              </a:extLst>
            </p:cNvPr>
            <p:cNvSpPr/>
            <p:nvPr/>
          </p:nvSpPr>
          <p:spPr>
            <a:xfrm>
              <a:off x="883974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258258-CA1D-2C4E-8629-A5C9B97C92D4}"/>
                </a:ext>
              </a:extLst>
            </p:cNvPr>
            <p:cNvSpPr/>
            <p:nvPr/>
          </p:nvSpPr>
          <p:spPr>
            <a:xfrm>
              <a:off x="897357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AF0CA0-6E62-AF48-AB35-885E4B965C4E}"/>
                </a:ext>
              </a:extLst>
            </p:cNvPr>
            <p:cNvSpPr/>
            <p:nvPr/>
          </p:nvSpPr>
          <p:spPr>
            <a:xfrm>
              <a:off x="910741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0BA6F0-678A-F641-AAF9-30F9C284F259}"/>
                </a:ext>
              </a:extLst>
            </p:cNvPr>
            <p:cNvSpPr/>
            <p:nvPr/>
          </p:nvSpPr>
          <p:spPr>
            <a:xfrm>
              <a:off x="924125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48948C-CC2C-8C48-B4B0-C97874DFD6B3}"/>
                </a:ext>
              </a:extLst>
            </p:cNvPr>
            <p:cNvSpPr/>
            <p:nvPr/>
          </p:nvSpPr>
          <p:spPr>
            <a:xfrm>
              <a:off x="937509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849B60-B8B7-6747-87E4-E0F9C8B4A4DE}"/>
                </a:ext>
              </a:extLst>
            </p:cNvPr>
            <p:cNvSpPr/>
            <p:nvPr/>
          </p:nvSpPr>
          <p:spPr>
            <a:xfrm>
              <a:off x="950892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AA7859-5DFB-4045-B241-E848FF838A78}"/>
                </a:ext>
              </a:extLst>
            </p:cNvPr>
            <p:cNvSpPr/>
            <p:nvPr/>
          </p:nvSpPr>
          <p:spPr>
            <a:xfrm>
              <a:off x="96427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E44D5D-D7EC-3948-A910-9D261841ECA0}"/>
                </a:ext>
              </a:extLst>
            </p:cNvPr>
            <p:cNvSpPr/>
            <p:nvPr/>
          </p:nvSpPr>
          <p:spPr>
            <a:xfrm>
              <a:off x="977660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CD5A6E-590F-6642-81B8-8414BD50ECFD}"/>
                </a:ext>
              </a:extLst>
            </p:cNvPr>
            <p:cNvSpPr/>
            <p:nvPr/>
          </p:nvSpPr>
          <p:spPr>
            <a:xfrm>
              <a:off x="9910440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9DF722-E63A-0441-ACAB-478D981FA8C8}"/>
                </a:ext>
              </a:extLst>
            </p:cNvPr>
            <p:cNvSpPr/>
            <p:nvPr/>
          </p:nvSpPr>
          <p:spPr>
            <a:xfrm>
              <a:off x="1004427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8EBEB-78C2-FF44-851F-73E2C4449CA5}"/>
                </a:ext>
              </a:extLst>
            </p:cNvPr>
            <p:cNvSpPr/>
            <p:nvPr/>
          </p:nvSpPr>
          <p:spPr>
            <a:xfrm>
              <a:off x="1017857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FA5B2-A64E-174A-A67E-4738A2843D5A}"/>
                </a:ext>
              </a:extLst>
            </p:cNvPr>
            <p:cNvSpPr/>
            <p:nvPr/>
          </p:nvSpPr>
          <p:spPr>
            <a:xfrm>
              <a:off x="10312411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D2D50-9A6C-1043-A5C9-96D3A877DC0F}"/>
                </a:ext>
              </a:extLst>
            </p:cNvPr>
            <p:cNvSpPr/>
            <p:nvPr/>
          </p:nvSpPr>
          <p:spPr>
            <a:xfrm>
              <a:off x="1044624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A58A00-C3C1-514D-857A-988EB5A68045}"/>
                </a:ext>
              </a:extLst>
            </p:cNvPr>
            <p:cNvSpPr/>
            <p:nvPr/>
          </p:nvSpPr>
          <p:spPr>
            <a:xfrm>
              <a:off x="105800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EB6B02-0426-794A-B024-1D0764A960A8}"/>
                </a:ext>
              </a:extLst>
            </p:cNvPr>
            <p:cNvSpPr/>
            <p:nvPr/>
          </p:nvSpPr>
          <p:spPr>
            <a:xfrm>
              <a:off x="1071392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51D5DB-BE4E-2E4E-9A91-8E84B9769CDF}"/>
                </a:ext>
              </a:extLst>
            </p:cNvPr>
            <p:cNvSpPr/>
            <p:nvPr/>
          </p:nvSpPr>
          <p:spPr>
            <a:xfrm>
              <a:off x="1084776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9963FC1-E4AD-B746-A81D-5694636D91E4}"/>
                </a:ext>
              </a:extLst>
            </p:cNvPr>
            <p:cNvSpPr/>
            <p:nvPr/>
          </p:nvSpPr>
          <p:spPr>
            <a:xfrm>
              <a:off x="1098159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FDC736-FF1E-A745-8A48-9A35025195FD}"/>
                </a:ext>
              </a:extLst>
            </p:cNvPr>
            <p:cNvSpPr/>
            <p:nvPr/>
          </p:nvSpPr>
          <p:spPr>
            <a:xfrm>
              <a:off x="1111543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822E152-90A6-574A-B8FB-6848C046A784}"/>
                </a:ext>
              </a:extLst>
            </p:cNvPr>
            <p:cNvSpPr/>
            <p:nvPr/>
          </p:nvSpPr>
          <p:spPr>
            <a:xfrm>
              <a:off x="1124927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091B75-14C4-2A4C-B333-2A68AB4C164C}"/>
                </a:ext>
              </a:extLst>
            </p:cNvPr>
            <p:cNvSpPr/>
            <p:nvPr/>
          </p:nvSpPr>
          <p:spPr>
            <a:xfrm>
              <a:off x="1138311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808FEF-D9BF-9143-8F2D-BF744CB93C02}"/>
                </a:ext>
              </a:extLst>
            </p:cNvPr>
            <p:cNvSpPr/>
            <p:nvPr/>
          </p:nvSpPr>
          <p:spPr>
            <a:xfrm>
              <a:off x="11516947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93F69-7A41-2A4F-87DF-EB657AA37D81}"/>
                </a:ext>
              </a:extLst>
            </p:cNvPr>
            <p:cNvSpPr/>
            <p:nvPr/>
          </p:nvSpPr>
          <p:spPr>
            <a:xfrm>
              <a:off x="116507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8B3EDC-2C54-D547-806A-DB04F9908DF9}"/>
                </a:ext>
              </a:extLst>
            </p:cNvPr>
            <p:cNvSpPr/>
            <p:nvPr/>
          </p:nvSpPr>
          <p:spPr>
            <a:xfrm>
              <a:off x="1178462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DF366-3C84-F342-A2F2-B271A29EBDC7}"/>
                </a:ext>
              </a:extLst>
            </p:cNvPr>
            <p:cNvSpPr/>
            <p:nvPr/>
          </p:nvSpPr>
          <p:spPr>
            <a:xfrm>
              <a:off x="843822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0F5180-6106-4248-97C5-4E9416D7F062}"/>
                </a:ext>
              </a:extLst>
            </p:cNvPr>
            <p:cNvSpPr/>
            <p:nvPr/>
          </p:nvSpPr>
          <p:spPr>
            <a:xfrm>
              <a:off x="85720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3C5279-E573-934C-AB2D-625FE1B160AF}"/>
                </a:ext>
              </a:extLst>
            </p:cNvPr>
            <p:cNvSpPr/>
            <p:nvPr/>
          </p:nvSpPr>
          <p:spPr>
            <a:xfrm>
              <a:off x="8705904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67F0E6-938D-EF44-AD10-27392425B0C6}"/>
                </a:ext>
              </a:extLst>
            </p:cNvPr>
            <p:cNvSpPr/>
            <p:nvPr/>
          </p:nvSpPr>
          <p:spPr>
            <a:xfrm>
              <a:off x="883974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E6C5C6-D875-2D45-B5D9-4045ED5C428F}"/>
                </a:ext>
              </a:extLst>
            </p:cNvPr>
            <p:cNvSpPr/>
            <p:nvPr/>
          </p:nvSpPr>
          <p:spPr>
            <a:xfrm>
              <a:off x="897357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C7BB03-A3B4-4F41-A2C7-905F67D84FD3}"/>
                </a:ext>
              </a:extLst>
            </p:cNvPr>
            <p:cNvSpPr/>
            <p:nvPr/>
          </p:nvSpPr>
          <p:spPr>
            <a:xfrm>
              <a:off x="910741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7F1236-8220-F142-9ADA-C302C81EA06B}"/>
                </a:ext>
              </a:extLst>
            </p:cNvPr>
            <p:cNvSpPr/>
            <p:nvPr/>
          </p:nvSpPr>
          <p:spPr>
            <a:xfrm>
              <a:off x="924125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487A75-61AA-294D-BDE9-F13E1190DB08}"/>
                </a:ext>
              </a:extLst>
            </p:cNvPr>
            <p:cNvSpPr/>
            <p:nvPr/>
          </p:nvSpPr>
          <p:spPr>
            <a:xfrm>
              <a:off x="937509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BBDD2-5AE0-E943-B805-F1A2BCA42F83}"/>
                </a:ext>
              </a:extLst>
            </p:cNvPr>
            <p:cNvSpPr/>
            <p:nvPr/>
          </p:nvSpPr>
          <p:spPr>
            <a:xfrm>
              <a:off x="950892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CAFDE5-70CE-2B4F-BCF9-BE8C7C69511B}"/>
                </a:ext>
              </a:extLst>
            </p:cNvPr>
            <p:cNvSpPr/>
            <p:nvPr/>
          </p:nvSpPr>
          <p:spPr>
            <a:xfrm>
              <a:off x="96427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536E80-A606-AD43-A6F8-1496FE124950}"/>
                </a:ext>
              </a:extLst>
            </p:cNvPr>
            <p:cNvSpPr/>
            <p:nvPr/>
          </p:nvSpPr>
          <p:spPr>
            <a:xfrm>
              <a:off x="977660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5298F4-DEAB-2B47-B321-F7B4F7C50649}"/>
                </a:ext>
              </a:extLst>
            </p:cNvPr>
            <p:cNvSpPr/>
            <p:nvPr/>
          </p:nvSpPr>
          <p:spPr>
            <a:xfrm>
              <a:off x="9910440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938398-6315-4545-AC88-AE1B0EF2E140}"/>
                </a:ext>
              </a:extLst>
            </p:cNvPr>
            <p:cNvSpPr/>
            <p:nvPr/>
          </p:nvSpPr>
          <p:spPr>
            <a:xfrm>
              <a:off x="1004427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F27FBE-5862-174F-98CE-BF0F4C3E0259}"/>
                </a:ext>
              </a:extLst>
            </p:cNvPr>
            <p:cNvSpPr/>
            <p:nvPr/>
          </p:nvSpPr>
          <p:spPr>
            <a:xfrm>
              <a:off x="1017857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6C640-0C35-7F4F-A053-DB93053F5AA6}"/>
                </a:ext>
              </a:extLst>
            </p:cNvPr>
            <p:cNvSpPr/>
            <p:nvPr/>
          </p:nvSpPr>
          <p:spPr>
            <a:xfrm>
              <a:off x="10312411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FAF471-BACE-5B46-99D1-1377BA8CE1BC}"/>
                </a:ext>
              </a:extLst>
            </p:cNvPr>
            <p:cNvSpPr/>
            <p:nvPr/>
          </p:nvSpPr>
          <p:spPr>
            <a:xfrm>
              <a:off x="1044624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EE1CAC-C0AB-814D-96C1-9117AA075B49}"/>
                </a:ext>
              </a:extLst>
            </p:cNvPr>
            <p:cNvSpPr/>
            <p:nvPr/>
          </p:nvSpPr>
          <p:spPr>
            <a:xfrm>
              <a:off x="105800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F973F8-BE2A-4346-8F1A-DCB16A7BA055}"/>
                </a:ext>
              </a:extLst>
            </p:cNvPr>
            <p:cNvSpPr/>
            <p:nvPr/>
          </p:nvSpPr>
          <p:spPr>
            <a:xfrm>
              <a:off x="1071392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F9531A-9A23-3747-8F4E-3C558B350234}"/>
                </a:ext>
              </a:extLst>
            </p:cNvPr>
            <p:cNvSpPr/>
            <p:nvPr/>
          </p:nvSpPr>
          <p:spPr>
            <a:xfrm>
              <a:off x="1084776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7EA361-2625-D341-B427-8238C759DFA6}"/>
                </a:ext>
              </a:extLst>
            </p:cNvPr>
            <p:cNvSpPr/>
            <p:nvPr/>
          </p:nvSpPr>
          <p:spPr>
            <a:xfrm>
              <a:off x="1098159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ECB26B-E57B-3945-9712-47DF71AE6531}"/>
                </a:ext>
              </a:extLst>
            </p:cNvPr>
            <p:cNvSpPr/>
            <p:nvPr/>
          </p:nvSpPr>
          <p:spPr>
            <a:xfrm>
              <a:off x="1111543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12D67B-46C8-AF41-9853-FBC6013E53FC}"/>
                </a:ext>
              </a:extLst>
            </p:cNvPr>
            <p:cNvSpPr/>
            <p:nvPr/>
          </p:nvSpPr>
          <p:spPr>
            <a:xfrm>
              <a:off x="1124927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F9C986-4F06-EA42-B1E4-C0C40D418F88}"/>
                </a:ext>
              </a:extLst>
            </p:cNvPr>
            <p:cNvSpPr/>
            <p:nvPr/>
          </p:nvSpPr>
          <p:spPr>
            <a:xfrm>
              <a:off x="1138311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9EE042-95A0-3B45-9F81-D1E26683A2E8}"/>
                </a:ext>
              </a:extLst>
            </p:cNvPr>
            <p:cNvSpPr/>
            <p:nvPr/>
          </p:nvSpPr>
          <p:spPr>
            <a:xfrm>
              <a:off x="11516947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211AE3-565D-DB44-A3CC-18A11247BC11}"/>
                </a:ext>
              </a:extLst>
            </p:cNvPr>
            <p:cNvSpPr/>
            <p:nvPr/>
          </p:nvSpPr>
          <p:spPr>
            <a:xfrm>
              <a:off x="116507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860B974-CFF3-1941-92B4-394BED786D49}"/>
                </a:ext>
              </a:extLst>
            </p:cNvPr>
            <p:cNvSpPr/>
            <p:nvPr/>
          </p:nvSpPr>
          <p:spPr>
            <a:xfrm>
              <a:off x="1178462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8282C-FB7A-0748-B67D-512FCC0E88DF}"/>
                </a:ext>
              </a:extLst>
            </p:cNvPr>
            <p:cNvSpPr/>
            <p:nvPr/>
          </p:nvSpPr>
          <p:spPr>
            <a:xfrm>
              <a:off x="843822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C909EE-8E28-AB4C-9742-621C03B3C404}"/>
                </a:ext>
              </a:extLst>
            </p:cNvPr>
            <p:cNvSpPr/>
            <p:nvPr/>
          </p:nvSpPr>
          <p:spPr>
            <a:xfrm>
              <a:off x="85720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B4F45E-38AE-094E-80EF-5C62D0FA403F}"/>
                </a:ext>
              </a:extLst>
            </p:cNvPr>
            <p:cNvSpPr/>
            <p:nvPr/>
          </p:nvSpPr>
          <p:spPr>
            <a:xfrm>
              <a:off x="8705904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AB4CE-22FF-B44B-9B0D-F22465EB54AB}"/>
                </a:ext>
              </a:extLst>
            </p:cNvPr>
            <p:cNvSpPr/>
            <p:nvPr/>
          </p:nvSpPr>
          <p:spPr>
            <a:xfrm>
              <a:off x="883974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FB68E-5832-7B48-97E7-0ED2FDB06A80}"/>
                </a:ext>
              </a:extLst>
            </p:cNvPr>
            <p:cNvSpPr/>
            <p:nvPr/>
          </p:nvSpPr>
          <p:spPr>
            <a:xfrm>
              <a:off x="897357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08038-8FF2-2042-82BE-40A499EAA02D}"/>
                </a:ext>
              </a:extLst>
            </p:cNvPr>
            <p:cNvSpPr/>
            <p:nvPr/>
          </p:nvSpPr>
          <p:spPr>
            <a:xfrm>
              <a:off x="910741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D189A9-A6F6-724D-AB13-3259827DAC79}"/>
                </a:ext>
              </a:extLst>
            </p:cNvPr>
            <p:cNvSpPr/>
            <p:nvPr/>
          </p:nvSpPr>
          <p:spPr>
            <a:xfrm>
              <a:off x="924125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7AEC4E-477C-CB4E-B87D-3E6B570EF919}"/>
                </a:ext>
              </a:extLst>
            </p:cNvPr>
            <p:cNvSpPr/>
            <p:nvPr/>
          </p:nvSpPr>
          <p:spPr>
            <a:xfrm>
              <a:off x="937509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B30482-7EC6-AF43-BE81-46C95DA51AA3}"/>
                </a:ext>
              </a:extLst>
            </p:cNvPr>
            <p:cNvSpPr/>
            <p:nvPr/>
          </p:nvSpPr>
          <p:spPr>
            <a:xfrm>
              <a:off x="950892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D68378-F758-3B4A-8F3D-D502CAA75AD7}"/>
                </a:ext>
              </a:extLst>
            </p:cNvPr>
            <p:cNvSpPr/>
            <p:nvPr/>
          </p:nvSpPr>
          <p:spPr>
            <a:xfrm>
              <a:off x="96427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C6E410-9FC8-0140-9270-B125E3B15B14}"/>
                </a:ext>
              </a:extLst>
            </p:cNvPr>
            <p:cNvSpPr/>
            <p:nvPr/>
          </p:nvSpPr>
          <p:spPr>
            <a:xfrm>
              <a:off x="977660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7232B5-C99B-DB49-9C25-49A19A621271}"/>
                </a:ext>
              </a:extLst>
            </p:cNvPr>
            <p:cNvSpPr/>
            <p:nvPr/>
          </p:nvSpPr>
          <p:spPr>
            <a:xfrm>
              <a:off x="9910440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276BB7-9A70-6E4A-8480-A6C63C5D2F9F}"/>
                </a:ext>
              </a:extLst>
            </p:cNvPr>
            <p:cNvSpPr/>
            <p:nvPr/>
          </p:nvSpPr>
          <p:spPr>
            <a:xfrm>
              <a:off x="1004427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068EAD-64BE-8E41-A68A-57A46569B749}"/>
                </a:ext>
              </a:extLst>
            </p:cNvPr>
            <p:cNvSpPr/>
            <p:nvPr/>
          </p:nvSpPr>
          <p:spPr>
            <a:xfrm>
              <a:off x="1017857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E933C5-1258-7341-AFB2-BBEDFDC28692}"/>
                </a:ext>
              </a:extLst>
            </p:cNvPr>
            <p:cNvSpPr/>
            <p:nvPr/>
          </p:nvSpPr>
          <p:spPr>
            <a:xfrm>
              <a:off x="10312411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C3E4D-D695-EE4E-AD05-2EC9F32BE037}"/>
                </a:ext>
              </a:extLst>
            </p:cNvPr>
            <p:cNvSpPr/>
            <p:nvPr/>
          </p:nvSpPr>
          <p:spPr>
            <a:xfrm>
              <a:off x="1044624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AA7145-03DB-8C4E-BB4B-D5C44E2F753C}"/>
                </a:ext>
              </a:extLst>
            </p:cNvPr>
            <p:cNvSpPr/>
            <p:nvPr/>
          </p:nvSpPr>
          <p:spPr>
            <a:xfrm>
              <a:off x="105800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5C0757-B1CE-0248-A55B-8E5F3D2D63E4}"/>
                </a:ext>
              </a:extLst>
            </p:cNvPr>
            <p:cNvSpPr/>
            <p:nvPr/>
          </p:nvSpPr>
          <p:spPr>
            <a:xfrm>
              <a:off x="1071392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CE65ED-706A-B24F-A24D-A969574F91B3}"/>
                </a:ext>
              </a:extLst>
            </p:cNvPr>
            <p:cNvSpPr/>
            <p:nvPr/>
          </p:nvSpPr>
          <p:spPr>
            <a:xfrm>
              <a:off x="1084776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20B61E-153F-D14F-9C7D-BB770C19C00C}"/>
                </a:ext>
              </a:extLst>
            </p:cNvPr>
            <p:cNvSpPr/>
            <p:nvPr/>
          </p:nvSpPr>
          <p:spPr>
            <a:xfrm>
              <a:off x="1098159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C4AF6-8C2D-6B4D-8C7F-6B866ACD9CDC}"/>
                </a:ext>
              </a:extLst>
            </p:cNvPr>
            <p:cNvSpPr/>
            <p:nvPr/>
          </p:nvSpPr>
          <p:spPr>
            <a:xfrm>
              <a:off x="1111543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5B78BE-ACD8-104D-9E36-6614B6A78062}"/>
                </a:ext>
              </a:extLst>
            </p:cNvPr>
            <p:cNvSpPr/>
            <p:nvPr/>
          </p:nvSpPr>
          <p:spPr>
            <a:xfrm>
              <a:off x="1124927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D6E78F-24E6-E448-B0FA-337693547F87}"/>
                </a:ext>
              </a:extLst>
            </p:cNvPr>
            <p:cNvSpPr/>
            <p:nvPr/>
          </p:nvSpPr>
          <p:spPr>
            <a:xfrm>
              <a:off x="1138311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013476-B6D9-854D-98EC-9696355F9062}"/>
                </a:ext>
              </a:extLst>
            </p:cNvPr>
            <p:cNvSpPr/>
            <p:nvPr/>
          </p:nvSpPr>
          <p:spPr>
            <a:xfrm>
              <a:off x="11516947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5BCAAD-7A60-E743-8288-B65DE31717FF}"/>
                </a:ext>
              </a:extLst>
            </p:cNvPr>
            <p:cNvSpPr/>
            <p:nvPr/>
          </p:nvSpPr>
          <p:spPr>
            <a:xfrm>
              <a:off x="116507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D5844C-C364-3C46-8048-CD49B716EBD8}"/>
                </a:ext>
              </a:extLst>
            </p:cNvPr>
            <p:cNvSpPr/>
            <p:nvPr/>
          </p:nvSpPr>
          <p:spPr>
            <a:xfrm>
              <a:off x="1178462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3ACF0D2-7848-8849-8827-9B3F0C4D5FE7}"/>
              </a:ext>
            </a:extLst>
          </p:cNvPr>
          <p:cNvSpPr/>
          <p:nvPr/>
        </p:nvSpPr>
        <p:spPr>
          <a:xfrm>
            <a:off x="3204755" y="3126377"/>
            <a:ext cx="5190308" cy="30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631472" y="2629988"/>
            <a:ext cx="4406537" cy="1297577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B8586-9F79-054F-BFF3-5B85E803A1F5}"/>
              </a:ext>
            </a:extLst>
          </p:cNvPr>
          <p:cNvSpPr txBox="1"/>
          <p:nvPr/>
        </p:nvSpPr>
        <p:spPr>
          <a:xfrm>
            <a:off x="9482328" y="4325112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9AF6BF5-75CE-B346-B210-314F5562A614}"/>
              </a:ext>
            </a:extLst>
          </p:cNvPr>
          <p:cNvSpPr txBox="1"/>
          <p:nvPr/>
        </p:nvSpPr>
        <p:spPr>
          <a:xfrm>
            <a:off x="9451848" y="4541520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(render target)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ABD2347E-D246-A14A-AA2F-43A949975747}"/>
              </a:ext>
            </a:extLst>
          </p:cNvPr>
          <p:cNvSpPr/>
          <p:nvPr/>
        </p:nvSpPr>
        <p:spPr>
          <a:xfrm>
            <a:off x="4176371" y="2932160"/>
            <a:ext cx="3491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graphics pipeline</a:t>
            </a:r>
          </a:p>
        </p:txBody>
      </p:sp>
    </p:spTree>
    <p:extLst>
      <p:ext uri="{BB962C8B-B14F-4D97-AF65-F5344CB8AC3E}">
        <p14:creationId xmlns:p14="http://schemas.microsoft.com/office/powerpoint/2010/main" val="76071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2E5C2EE-29E5-E94B-BA87-E713BFD5C62D}"/>
              </a:ext>
            </a:extLst>
          </p:cNvPr>
          <p:cNvSpPr/>
          <p:nvPr/>
        </p:nvSpPr>
        <p:spPr>
          <a:xfrm>
            <a:off x="-3839688" y="26299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E11DB4-D4ED-E94C-BED6-1AA84778E626}"/>
              </a:ext>
            </a:extLst>
          </p:cNvPr>
          <p:cNvSpPr/>
          <p:nvPr/>
        </p:nvSpPr>
        <p:spPr>
          <a:xfrm>
            <a:off x="-3687288" y="27823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3623DD-2754-7449-A3AB-2ABA0E92FB7F}"/>
              </a:ext>
            </a:extLst>
          </p:cNvPr>
          <p:cNvSpPr/>
          <p:nvPr/>
        </p:nvSpPr>
        <p:spPr>
          <a:xfrm>
            <a:off x="-3534888" y="29347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3C7DE-0886-0F45-9C97-B733985B048B}"/>
              </a:ext>
            </a:extLst>
          </p:cNvPr>
          <p:cNvSpPr/>
          <p:nvPr/>
        </p:nvSpPr>
        <p:spPr>
          <a:xfrm>
            <a:off x="-3382488" y="30871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D62297A-10C1-5948-8D9F-F011598D240E}"/>
              </a:ext>
            </a:extLst>
          </p:cNvPr>
          <p:cNvSpPr/>
          <p:nvPr/>
        </p:nvSpPr>
        <p:spPr>
          <a:xfrm>
            <a:off x="-3230088" y="32395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79D-D468-5949-9EA0-6E16AD4E494B}"/>
              </a:ext>
            </a:extLst>
          </p:cNvPr>
          <p:cNvSpPr/>
          <p:nvPr/>
        </p:nvSpPr>
        <p:spPr>
          <a:xfrm>
            <a:off x="-3077688" y="3391988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92486B-B49C-834D-ACF3-D8D46D2CFC8E}"/>
              </a:ext>
            </a:extLst>
          </p:cNvPr>
          <p:cNvGrpSpPr/>
          <p:nvPr/>
        </p:nvGrpSpPr>
        <p:grpSpPr>
          <a:xfrm>
            <a:off x="13660284" y="2973977"/>
            <a:ext cx="3470739" cy="2052157"/>
            <a:chOff x="8438229" y="2255725"/>
            <a:chExt cx="3470739" cy="205215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5E79B52-A24B-AA4E-AD61-4D062915461D}"/>
                </a:ext>
              </a:extLst>
            </p:cNvPr>
            <p:cNvSpPr/>
            <p:nvPr/>
          </p:nvSpPr>
          <p:spPr>
            <a:xfrm>
              <a:off x="843822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F759A6F-E47C-C441-A574-F0B67EDDC938}"/>
                </a:ext>
              </a:extLst>
            </p:cNvPr>
            <p:cNvSpPr/>
            <p:nvPr/>
          </p:nvSpPr>
          <p:spPr>
            <a:xfrm>
              <a:off x="85720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E6588E2-AE8B-D348-8508-880D2F4AC9F0}"/>
                </a:ext>
              </a:extLst>
            </p:cNvPr>
            <p:cNvSpPr/>
            <p:nvPr/>
          </p:nvSpPr>
          <p:spPr>
            <a:xfrm>
              <a:off x="8705904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D358C4F0-96BF-A440-B1D2-13C2589248B6}"/>
                </a:ext>
              </a:extLst>
            </p:cNvPr>
            <p:cNvSpPr/>
            <p:nvPr/>
          </p:nvSpPr>
          <p:spPr>
            <a:xfrm>
              <a:off x="883974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D55E357-798E-3445-B2D2-5A19DCCAB60B}"/>
                </a:ext>
              </a:extLst>
            </p:cNvPr>
            <p:cNvSpPr/>
            <p:nvPr/>
          </p:nvSpPr>
          <p:spPr>
            <a:xfrm>
              <a:off x="897357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100C41D-02A5-E24A-909C-1C3FDD2CB438}"/>
                </a:ext>
              </a:extLst>
            </p:cNvPr>
            <p:cNvSpPr/>
            <p:nvPr/>
          </p:nvSpPr>
          <p:spPr>
            <a:xfrm>
              <a:off x="910741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7CFFDC6-71F0-8043-9DE5-E82C549CE954}"/>
                </a:ext>
              </a:extLst>
            </p:cNvPr>
            <p:cNvSpPr/>
            <p:nvPr/>
          </p:nvSpPr>
          <p:spPr>
            <a:xfrm>
              <a:off x="924125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2DF7794-332D-D44D-B5AE-389F0DC42303}"/>
                </a:ext>
              </a:extLst>
            </p:cNvPr>
            <p:cNvSpPr/>
            <p:nvPr/>
          </p:nvSpPr>
          <p:spPr>
            <a:xfrm>
              <a:off x="937509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781B877-2277-6D42-BD8B-E839CEC6397D}"/>
                </a:ext>
              </a:extLst>
            </p:cNvPr>
            <p:cNvSpPr/>
            <p:nvPr/>
          </p:nvSpPr>
          <p:spPr>
            <a:xfrm>
              <a:off x="950892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2CFCA3E-15B8-6842-961F-8C818B44FEBD}"/>
                </a:ext>
              </a:extLst>
            </p:cNvPr>
            <p:cNvSpPr/>
            <p:nvPr/>
          </p:nvSpPr>
          <p:spPr>
            <a:xfrm>
              <a:off x="96427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194E55F-3245-A645-B140-D0F1F8D25C08}"/>
                </a:ext>
              </a:extLst>
            </p:cNvPr>
            <p:cNvSpPr/>
            <p:nvPr/>
          </p:nvSpPr>
          <p:spPr>
            <a:xfrm>
              <a:off x="977660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207BA5E-9E78-D848-9A56-519B2171DA37}"/>
                </a:ext>
              </a:extLst>
            </p:cNvPr>
            <p:cNvSpPr/>
            <p:nvPr/>
          </p:nvSpPr>
          <p:spPr>
            <a:xfrm>
              <a:off x="9910440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DE66F73-ABF6-D24B-8E59-790FC3E97038}"/>
                </a:ext>
              </a:extLst>
            </p:cNvPr>
            <p:cNvSpPr/>
            <p:nvPr/>
          </p:nvSpPr>
          <p:spPr>
            <a:xfrm>
              <a:off x="1004427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0D2DD76-D3ED-7D41-9456-297952240DEF}"/>
                </a:ext>
              </a:extLst>
            </p:cNvPr>
            <p:cNvSpPr/>
            <p:nvPr/>
          </p:nvSpPr>
          <p:spPr>
            <a:xfrm>
              <a:off x="1017857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6830923-B1E4-A446-A48D-73531F3D2296}"/>
                </a:ext>
              </a:extLst>
            </p:cNvPr>
            <p:cNvSpPr/>
            <p:nvPr/>
          </p:nvSpPr>
          <p:spPr>
            <a:xfrm>
              <a:off x="10312411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F492536-95FD-4240-AAD8-4B9CDFD8826D}"/>
                </a:ext>
              </a:extLst>
            </p:cNvPr>
            <p:cNvSpPr/>
            <p:nvPr/>
          </p:nvSpPr>
          <p:spPr>
            <a:xfrm>
              <a:off x="1044624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1ABDB26-7C30-8541-86D7-15ECB6056561}"/>
                </a:ext>
              </a:extLst>
            </p:cNvPr>
            <p:cNvSpPr/>
            <p:nvPr/>
          </p:nvSpPr>
          <p:spPr>
            <a:xfrm>
              <a:off x="105800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29F1868-0881-894F-86DF-176B8A77A1C8}"/>
                </a:ext>
              </a:extLst>
            </p:cNvPr>
            <p:cNvSpPr/>
            <p:nvPr/>
          </p:nvSpPr>
          <p:spPr>
            <a:xfrm>
              <a:off x="1071392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A596EBF-36D8-DA4A-B775-96E6C5E2AEFB}"/>
                </a:ext>
              </a:extLst>
            </p:cNvPr>
            <p:cNvSpPr/>
            <p:nvPr/>
          </p:nvSpPr>
          <p:spPr>
            <a:xfrm>
              <a:off x="1084776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9BB9-9940-CD40-8CC8-71AA939B20B7}"/>
                </a:ext>
              </a:extLst>
            </p:cNvPr>
            <p:cNvSpPr/>
            <p:nvPr/>
          </p:nvSpPr>
          <p:spPr>
            <a:xfrm>
              <a:off x="1098159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0F8A75-7D6C-574D-A638-6E3B9C81ABEB}"/>
                </a:ext>
              </a:extLst>
            </p:cNvPr>
            <p:cNvSpPr/>
            <p:nvPr/>
          </p:nvSpPr>
          <p:spPr>
            <a:xfrm>
              <a:off x="1111543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C07006-33EF-B24A-B6FD-1E056A808EF8}"/>
                </a:ext>
              </a:extLst>
            </p:cNvPr>
            <p:cNvSpPr/>
            <p:nvPr/>
          </p:nvSpPr>
          <p:spPr>
            <a:xfrm>
              <a:off x="1124927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BFBEC0B-7556-5940-BE30-27D12840E707}"/>
                </a:ext>
              </a:extLst>
            </p:cNvPr>
            <p:cNvSpPr/>
            <p:nvPr/>
          </p:nvSpPr>
          <p:spPr>
            <a:xfrm>
              <a:off x="1138311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7951B59-453A-4548-87BF-822CD966D877}"/>
                </a:ext>
              </a:extLst>
            </p:cNvPr>
            <p:cNvSpPr/>
            <p:nvPr/>
          </p:nvSpPr>
          <p:spPr>
            <a:xfrm>
              <a:off x="11516947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2F40C2F-5CB1-1749-B266-A46018AD7CE0}"/>
                </a:ext>
              </a:extLst>
            </p:cNvPr>
            <p:cNvSpPr/>
            <p:nvPr/>
          </p:nvSpPr>
          <p:spPr>
            <a:xfrm>
              <a:off x="116507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0DB457F-FF66-4547-889B-BCB5B2ACDEA1}"/>
                </a:ext>
              </a:extLst>
            </p:cNvPr>
            <p:cNvSpPr/>
            <p:nvPr/>
          </p:nvSpPr>
          <p:spPr>
            <a:xfrm>
              <a:off x="1178462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63FF726-2982-BE45-8398-55F5FDC75F3D}"/>
                </a:ext>
              </a:extLst>
            </p:cNvPr>
            <p:cNvSpPr/>
            <p:nvPr/>
          </p:nvSpPr>
          <p:spPr>
            <a:xfrm>
              <a:off x="843822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AC104A3-6B12-D040-BEE4-2D5032508F00}"/>
                </a:ext>
              </a:extLst>
            </p:cNvPr>
            <p:cNvSpPr/>
            <p:nvPr/>
          </p:nvSpPr>
          <p:spPr>
            <a:xfrm>
              <a:off x="85720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E145189-4DD2-5549-AA53-B47B8137227F}"/>
                </a:ext>
              </a:extLst>
            </p:cNvPr>
            <p:cNvSpPr/>
            <p:nvPr/>
          </p:nvSpPr>
          <p:spPr>
            <a:xfrm>
              <a:off x="8705904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98E670-6C22-4F4A-A43F-BF73CBB0716A}"/>
                </a:ext>
              </a:extLst>
            </p:cNvPr>
            <p:cNvSpPr/>
            <p:nvPr/>
          </p:nvSpPr>
          <p:spPr>
            <a:xfrm>
              <a:off x="883974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F48E8DE-DDD4-9C49-AC4D-F7F655A04E3E}"/>
                </a:ext>
              </a:extLst>
            </p:cNvPr>
            <p:cNvSpPr/>
            <p:nvPr/>
          </p:nvSpPr>
          <p:spPr>
            <a:xfrm>
              <a:off x="897357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79EF7E4-79E1-F24B-ABCF-03D17D5F274A}"/>
                </a:ext>
              </a:extLst>
            </p:cNvPr>
            <p:cNvSpPr/>
            <p:nvPr/>
          </p:nvSpPr>
          <p:spPr>
            <a:xfrm>
              <a:off x="910741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92F2C8F4-9D1F-DB48-9D8B-D2E8F8099C1E}"/>
                </a:ext>
              </a:extLst>
            </p:cNvPr>
            <p:cNvSpPr/>
            <p:nvPr/>
          </p:nvSpPr>
          <p:spPr>
            <a:xfrm>
              <a:off x="924125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A4EDA97B-B59E-C346-97ED-276C2AB0FBD9}"/>
                </a:ext>
              </a:extLst>
            </p:cNvPr>
            <p:cNvSpPr/>
            <p:nvPr/>
          </p:nvSpPr>
          <p:spPr>
            <a:xfrm>
              <a:off x="937509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EAB8C96-1A62-9644-8E3A-0E6636EB89E5}"/>
                </a:ext>
              </a:extLst>
            </p:cNvPr>
            <p:cNvSpPr/>
            <p:nvPr/>
          </p:nvSpPr>
          <p:spPr>
            <a:xfrm>
              <a:off x="950892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177B97D-C3B2-CD4D-9153-7DA2E02BE9EE}"/>
                </a:ext>
              </a:extLst>
            </p:cNvPr>
            <p:cNvSpPr/>
            <p:nvPr/>
          </p:nvSpPr>
          <p:spPr>
            <a:xfrm>
              <a:off x="96427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DDCC9-F462-6D4B-B060-D66F6AAF9646}"/>
                </a:ext>
              </a:extLst>
            </p:cNvPr>
            <p:cNvSpPr/>
            <p:nvPr/>
          </p:nvSpPr>
          <p:spPr>
            <a:xfrm>
              <a:off x="977660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92A067-31BA-3E49-8368-93825D99CD58}"/>
                </a:ext>
              </a:extLst>
            </p:cNvPr>
            <p:cNvSpPr/>
            <p:nvPr/>
          </p:nvSpPr>
          <p:spPr>
            <a:xfrm>
              <a:off x="9910440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DD73F1E-CDCF-E143-B427-C42A575CA469}"/>
                </a:ext>
              </a:extLst>
            </p:cNvPr>
            <p:cNvSpPr/>
            <p:nvPr/>
          </p:nvSpPr>
          <p:spPr>
            <a:xfrm>
              <a:off x="1004427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278BF42B-0CDB-714C-AB7A-5146C6FC0E8A}"/>
                </a:ext>
              </a:extLst>
            </p:cNvPr>
            <p:cNvSpPr/>
            <p:nvPr/>
          </p:nvSpPr>
          <p:spPr>
            <a:xfrm>
              <a:off x="1017857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401ABAF-75A3-5142-B55D-3E00798EB1B8}"/>
                </a:ext>
              </a:extLst>
            </p:cNvPr>
            <p:cNvSpPr/>
            <p:nvPr/>
          </p:nvSpPr>
          <p:spPr>
            <a:xfrm>
              <a:off x="10312411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1783A0E-18DB-7041-87CB-942C91C7E397}"/>
                </a:ext>
              </a:extLst>
            </p:cNvPr>
            <p:cNvSpPr/>
            <p:nvPr/>
          </p:nvSpPr>
          <p:spPr>
            <a:xfrm>
              <a:off x="1044624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6584034F-5C6E-B942-86FF-D3A0F3EC08B3}"/>
                </a:ext>
              </a:extLst>
            </p:cNvPr>
            <p:cNvSpPr/>
            <p:nvPr/>
          </p:nvSpPr>
          <p:spPr>
            <a:xfrm>
              <a:off x="105800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794A940-5EED-6D46-8A58-423E7D4E1CDC}"/>
                </a:ext>
              </a:extLst>
            </p:cNvPr>
            <p:cNvSpPr/>
            <p:nvPr/>
          </p:nvSpPr>
          <p:spPr>
            <a:xfrm>
              <a:off x="1071392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9C320D9-2AC0-574F-89D2-EE118A272DF3}"/>
                </a:ext>
              </a:extLst>
            </p:cNvPr>
            <p:cNvSpPr/>
            <p:nvPr/>
          </p:nvSpPr>
          <p:spPr>
            <a:xfrm>
              <a:off x="1084776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E742251-28EE-CF4B-8B20-5A4D12C0CA73}"/>
                </a:ext>
              </a:extLst>
            </p:cNvPr>
            <p:cNvSpPr/>
            <p:nvPr/>
          </p:nvSpPr>
          <p:spPr>
            <a:xfrm>
              <a:off x="1098159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072B4EC-11DC-7A4C-B57D-3E8F767C2EF0}"/>
                </a:ext>
              </a:extLst>
            </p:cNvPr>
            <p:cNvSpPr/>
            <p:nvPr/>
          </p:nvSpPr>
          <p:spPr>
            <a:xfrm>
              <a:off x="1111543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70614DC-C639-6C49-B04F-45C4997C5E89}"/>
                </a:ext>
              </a:extLst>
            </p:cNvPr>
            <p:cNvSpPr/>
            <p:nvPr/>
          </p:nvSpPr>
          <p:spPr>
            <a:xfrm>
              <a:off x="1124927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FF658BB7-094D-6942-8727-E9AC9768ED7D}"/>
                </a:ext>
              </a:extLst>
            </p:cNvPr>
            <p:cNvSpPr/>
            <p:nvPr/>
          </p:nvSpPr>
          <p:spPr>
            <a:xfrm>
              <a:off x="1138311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0E266C1-C91F-F14E-A079-C332775074BF}"/>
                </a:ext>
              </a:extLst>
            </p:cNvPr>
            <p:cNvSpPr/>
            <p:nvPr/>
          </p:nvSpPr>
          <p:spPr>
            <a:xfrm>
              <a:off x="11516947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0878656-AD79-AA47-816E-281EA6E62264}"/>
                </a:ext>
              </a:extLst>
            </p:cNvPr>
            <p:cNvSpPr/>
            <p:nvPr/>
          </p:nvSpPr>
          <p:spPr>
            <a:xfrm>
              <a:off x="116507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01EBB16-1736-F442-B58D-FFFDE2B762A9}"/>
                </a:ext>
              </a:extLst>
            </p:cNvPr>
            <p:cNvSpPr/>
            <p:nvPr/>
          </p:nvSpPr>
          <p:spPr>
            <a:xfrm>
              <a:off x="1178462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0A7FAD0-5606-8C4F-B8A1-54350B330CE6}"/>
                </a:ext>
              </a:extLst>
            </p:cNvPr>
            <p:cNvSpPr/>
            <p:nvPr/>
          </p:nvSpPr>
          <p:spPr>
            <a:xfrm>
              <a:off x="843822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6A99A09-649B-D74B-AD6B-04AED4B80C7C}"/>
                </a:ext>
              </a:extLst>
            </p:cNvPr>
            <p:cNvSpPr/>
            <p:nvPr/>
          </p:nvSpPr>
          <p:spPr>
            <a:xfrm>
              <a:off x="85720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207FE67-7224-6B45-94B3-1CF93E6622E8}"/>
                </a:ext>
              </a:extLst>
            </p:cNvPr>
            <p:cNvSpPr/>
            <p:nvPr/>
          </p:nvSpPr>
          <p:spPr>
            <a:xfrm>
              <a:off x="8705904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314F3260-683E-1C45-BA23-8D3C3EA61425}"/>
                </a:ext>
              </a:extLst>
            </p:cNvPr>
            <p:cNvSpPr/>
            <p:nvPr/>
          </p:nvSpPr>
          <p:spPr>
            <a:xfrm>
              <a:off x="883974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530C2D8-EE84-5A4C-80FF-BC38B81F0BA4}"/>
                </a:ext>
              </a:extLst>
            </p:cNvPr>
            <p:cNvSpPr/>
            <p:nvPr/>
          </p:nvSpPr>
          <p:spPr>
            <a:xfrm>
              <a:off x="897357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38BAD23-4C19-5949-9FE8-E71CEDD108B3}"/>
                </a:ext>
              </a:extLst>
            </p:cNvPr>
            <p:cNvSpPr/>
            <p:nvPr/>
          </p:nvSpPr>
          <p:spPr>
            <a:xfrm>
              <a:off x="910741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FB8FFBA-1F50-1B4E-AC6C-5F8E8A20118C}"/>
                </a:ext>
              </a:extLst>
            </p:cNvPr>
            <p:cNvSpPr/>
            <p:nvPr/>
          </p:nvSpPr>
          <p:spPr>
            <a:xfrm>
              <a:off x="924125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34CEA17-2232-2F4B-A3A7-E415EAEBD832}"/>
                </a:ext>
              </a:extLst>
            </p:cNvPr>
            <p:cNvSpPr/>
            <p:nvPr/>
          </p:nvSpPr>
          <p:spPr>
            <a:xfrm>
              <a:off x="937509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6877BF8-0F78-9B43-BF1A-3FA259DCED51}"/>
                </a:ext>
              </a:extLst>
            </p:cNvPr>
            <p:cNvSpPr/>
            <p:nvPr/>
          </p:nvSpPr>
          <p:spPr>
            <a:xfrm>
              <a:off x="950892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6420487-C754-A44D-A02A-B1A70AC5CF12}"/>
                </a:ext>
              </a:extLst>
            </p:cNvPr>
            <p:cNvSpPr/>
            <p:nvPr/>
          </p:nvSpPr>
          <p:spPr>
            <a:xfrm>
              <a:off x="96427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B7DDCAF-2C69-6741-A655-2AB57FB23E09}"/>
                </a:ext>
              </a:extLst>
            </p:cNvPr>
            <p:cNvSpPr/>
            <p:nvPr/>
          </p:nvSpPr>
          <p:spPr>
            <a:xfrm>
              <a:off x="977660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55FCF90-BAD9-9248-B33B-2D6BEEAB2ECA}"/>
                </a:ext>
              </a:extLst>
            </p:cNvPr>
            <p:cNvSpPr/>
            <p:nvPr/>
          </p:nvSpPr>
          <p:spPr>
            <a:xfrm>
              <a:off x="9910440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A32405AC-F075-D34E-BD3B-B42A0F717C27}"/>
                </a:ext>
              </a:extLst>
            </p:cNvPr>
            <p:cNvSpPr/>
            <p:nvPr/>
          </p:nvSpPr>
          <p:spPr>
            <a:xfrm>
              <a:off x="1004427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5E289E-BC4A-EB40-8363-482B77044B16}"/>
                </a:ext>
              </a:extLst>
            </p:cNvPr>
            <p:cNvSpPr/>
            <p:nvPr/>
          </p:nvSpPr>
          <p:spPr>
            <a:xfrm>
              <a:off x="1017857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658786B-D8F9-AB44-BD64-E1C10CCD1A3B}"/>
                </a:ext>
              </a:extLst>
            </p:cNvPr>
            <p:cNvSpPr/>
            <p:nvPr/>
          </p:nvSpPr>
          <p:spPr>
            <a:xfrm>
              <a:off x="10312411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0452399-38AA-744F-8126-F3126F23266C}"/>
                </a:ext>
              </a:extLst>
            </p:cNvPr>
            <p:cNvSpPr/>
            <p:nvPr/>
          </p:nvSpPr>
          <p:spPr>
            <a:xfrm>
              <a:off x="1044624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C0C382AA-00C6-8140-AE00-6E9314819DE8}"/>
                </a:ext>
              </a:extLst>
            </p:cNvPr>
            <p:cNvSpPr/>
            <p:nvPr/>
          </p:nvSpPr>
          <p:spPr>
            <a:xfrm>
              <a:off x="105800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176FB1-B5D1-7043-8199-F280B492FD26}"/>
                </a:ext>
              </a:extLst>
            </p:cNvPr>
            <p:cNvSpPr/>
            <p:nvPr/>
          </p:nvSpPr>
          <p:spPr>
            <a:xfrm>
              <a:off x="1071392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B33744B-FCE3-2449-9ED4-EE5A5F1BCFD0}"/>
                </a:ext>
              </a:extLst>
            </p:cNvPr>
            <p:cNvSpPr/>
            <p:nvPr/>
          </p:nvSpPr>
          <p:spPr>
            <a:xfrm>
              <a:off x="1084776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FD55FF9-A075-454E-9797-12B5A944CB6D}"/>
                </a:ext>
              </a:extLst>
            </p:cNvPr>
            <p:cNvSpPr/>
            <p:nvPr/>
          </p:nvSpPr>
          <p:spPr>
            <a:xfrm>
              <a:off x="1098159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45BA4C1-52A7-A343-979F-B7985083CF0D}"/>
                </a:ext>
              </a:extLst>
            </p:cNvPr>
            <p:cNvSpPr/>
            <p:nvPr/>
          </p:nvSpPr>
          <p:spPr>
            <a:xfrm>
              <a:off x="1111543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2AE8D2F-EDBC-ED47-A21D-91156D809CC6}"/>
                </a:ext>
              </a:extLst>
            </p:cNvPr>
            <p:cNvSpPr/>
            <p:nvPr/>
          </p:nvSpPr>
          <p:spPr>
            <a:xfrm>
              <a:off x="1124927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1B046F-D247-0A46-996B-9EE22F389EE2}"/>
                </a:ext>
              </a:extLst>
            </p:cNvPr>
            <p:cNvSpPr/>
            <p:nvPr/>
          </p:nvSpPr>
          <p:spPr>
            <a:xfrm>
              <a:off x="1138311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742EBA1-AD67-504A-AE00-57D82189928A}"/>
                </a:ext>
              </a:extLst>
            </p:cNvPr>
            <p:cNvSpPr/>
            <p:nvPr/>
          </p:nvSpPr>
          <p:spPr>
            <a:xfrm>
              <a:off x="11516947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7904523-A947-B342-82DD-F09EC5E6BFF4}"/>
                </a:ext>
              </a:extLst>
            </p:cNvPr>
            <p:cNvSpPr/>
            <p:nvPr/>
          </p:nvSpPr>
          <p:spPr>
            <a:xfrm>
              <a:off x="116507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E91EBB0-B9D2-B440-B923-60A0E3ACF83B}"/>
                </a:ext>
              </a:extLst>
            </p:cNvPr>
            <p:cNvSpPr/>
            <p:nvPr/>
          </p:nvSpPr>
          <p:spPr>
            <a:xfrm>
              <a:off x="1178462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076DD45-A277-EC48-9D36-D5DC1180CCE9}"/>
                </a:ext>
              </a:extLst>
            </p:cNvPr>
            <p:cNvSpPr/>
            <p:nvPr/>
          </p:nvSpPr>
          <p:spPr>
            <a:xfrm>
              <a:off x="843822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C6BD43B-E245-0B45-9E48-714A1BE742DD}"/>
                </a:ext>
              </a:extLst>
            </p:cNvPr>
            <p:cNvSpPr/>
            <p:nvPr/>
          </p:nvSpPr>
          <p:spPr>
            <a:xfrm>
              <a:off x="85720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BB80C14-A7A8-1E44-9B74-93EABA83942A}"/>
                </a:ext>
              </a:extLst>
            </p:cNvPr>
            <p:cNvSpPr/>
            <p:nvPr/>
          </p:nvSpPr>
          <p:spPr>
            <a:xfrm>
              <a:off x="8705904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3EC0C8F-1523-8E42-B520-2F282048D287}"/>
                </a:ext>
              </a:extLst>
            </p:cNvPr>
            <p:cNvSpPr/>
            <p:nvPr/>
          </p:nvSpPr>
          <p:spPr>
            <a:xfrm>
              <a:off x="883974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0AB5170-E1EE-4543-A849-E8F7CD20B097}"/>
                </a:ext>
              </a:extLst>
            </p:cNvPr>
            <p:cNvSpPr/>
            <p:nvPr/>
          </p:nvSpPr>
          <p:spPr>
            <a:xfrm>
              <a:off x="897357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078461-CC6D-6643-8FEB-288A0B87719E}"/>
                </a:ext>
              </a:extLst>
            </p:cNvPr>
            <p:cNvSpPr/>
            <p:nvPr/>
          </p:nvSpPr>
          <p:spPr>
            <a:xfrm>
              <a:off x="910741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A9AC3D0-7786-DA49-8FA2-FD448216B49B}"/>
                </a:ext>
              </a:extLst>
            </p:cNvPr>
            <p:cNvSpPr/>
            <p:nvPr/>
          </p:nvSpPr>
          <p:spPr>
            <a:xfrm>
              <a:off x="924125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89BCA55-180B-2C4E-BFCE-D20784EEC55B}"/>
                </a:ext>
              </a:extLst>
            </p:cNvPr>
            <p:cNvSpPr/>
            <p:nvPr/>
          </p:nvSpPr>
          <p:spPr>
            <a:xfrm>
              <a:off x="937509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739B705-9E3E-9D43-9368-6901B30F08A8}"/>
                </a:ext>
              </a:extLst>
            </p:cNvPr>
            <p:cNvSpPr/>
            <p:nvPr/>
          </p:nvSpPr>
          <p:spPr>
            <a:xfrm>
              <a:off x="950892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1EBC739-F395-0A42-8E63-4AC939B7274E}"/>
                </a:ext>
              </a:extLst>
            </p:cNvPr>
            <p:cNvSpPr/>
            <p:nvPr/>
          </p:nvSpPr>
          <p:spPr>
            <a:xfrm>
              <a:off x="96427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8AA807B-D418-A840-B4CF-FF2D9F1A92E3}"/>
                </a:ext>
              </a:extLst>
            </p:cNvPr>
            <p:cNvSpPr/>
            <p:nvPr/>
          </p:nvSpPr>
          <p:spPr>
            <a:xfrm>
              <a:off x="977660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196F9E-E682-EE45-8642-26806DAFAB95}"/>
                </a:ext>
              </a:extLst>
            </p:cNvPr>
            <p:cNvSpPr/>
            <p:nvPr/>
          </p:nvSpPr>
          <p:spPr>
            <a:xfrm>
              <a:off x="9910440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6FEF74E-277F-B347-86C0-B479DF5F466B}"/>
                </a:ext>
              </a:extLst>
            </p:cNvPr>
            <p:cNvSpPr/>
            <p:nvPr/>
          </p:nvSpPr>
          <p:spPr>
            <a:xfrm>
              <a:off x="1004427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A76418B-35AC-AD4F-97D2-B87C1367671D}"/>
                </a:ext>
              </a:extLst>
            </p:cNvPr>
            <p:cNvSpPr/>
            <p:nvPr/>
          </p:nvSpPr>
          <p:spPr>
            <a:xfrm>
              <a:off x="1017857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FA3B306-49C3-1048-A214-6C2DA2FCF9B0}"/>
                </a:ext>
              </a:extLst>
            </p:cNvPr>
            <p:cNvSpPr/>
            <p:nvPr/>
          </p:nvSpPr>
          <p:spPr>
            <a:xfrm>
              <a:off x="10312411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E7B4369-43BC-D047-A9CA-44EB36C7C0CD}"/>
                </a:ext>
              </a:extLst>
            </p:cNvPr>
            <p:cNvSpPr/>
            <p:nvPr/>
          </p:nvSpPr>
          <p:spPr>
            <a:xfrm>
              <a:off x="1044624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7AD56DA-67F2-CC49-BF89-851DD3A51F68}"/>
                </a:ext>
              </a:extLst>
            </p:cNvPr>
            <p:cNvSpPr/>
            <p:nvPr/>
          </p:nvSpPr>
          <p:spPr>
            <a:xfrm>
              <a:off x="105800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61326A2-FA02-0B49-919C-D3FBBA9F42B7}"/>
                </a:ext>
              </a:extLst>
            </p:cNvPr>
            <p:cNvSpPr/>
            <p:nvPr/>
          </p:nvSpPr>
          <p:spPr>
            <a:xfrm>
              <a:off x="1071392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2CCE329-40DA-634D-843F-2CFF86930955}"/>
                </a:ext>
              </a:extLst>
            </p:cNvPr>
            <p:cNvSpPr/>
            <p:nvPr/>
          </p:nvSpPr>
          <p:spPr>
            <a:xfrm>
              <a:off x="1084776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6D51D6-47E5-0547-8E81-8A1657F11000}"/>
                </a:ext>
              </a:extLst>
            </p:cNvPr>
            <p:cNvSpPr/>
            <p:nvPr/>
          </p:nvSpPr>
          <p:spPr>
            <a:xfrm>
              <a:off x="1098159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85753CB-D68A-E446-885F-A8153B97FDE4}"/>
                </a:ext>
              </a:extLst>
            </p:cNvPr>
            <p:cNvSpPr/>
            <p:nvPr/>
          </p:nvSpPr>
          <p:spPr>
            <a:xfrm>
              <a:off x="1111543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5A7EFCD-FFE8-1140-A835-6707CBD0D962}"/>
                </a:ext>
              </a:extLst>
            </p:cNvPr>
            <p:cNvSpPr/>
            <p:nvPr/>
          </p:nvSpPr>
          <p:spPr>
            <a:xfrm>
              <a:off x="1124927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82794D9-5EB2-AD46-9A5C-4B2547CF8F4A}"/>
                </a:ext>
              </a:extLst>
            </p:cNvPr>
            <p:cNvSpPr/>
            <p:nvPr/>
          </p:nvSpPr>
          <p:spPr>
            <a:xfrm>
              <a:off x="1138311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7EB5C74-F59F-D649-BACE-1F0CE67A00C2}"/>
                </a:ext>
              </a:extLst>
            </p:cNvPr>
            <p:cNvSpPr/>
            <p:nvPr/>
          </p:nvSpPr>
          <p:spPr>
            <a:xfrm>
              <a:off x="11516947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F88C2E8-F3A4-D243-9CE0-4128234F792F}"/>
                </a:ext>
              </a:extLst>
            </p:cNvPr>
            <p:cNvSpPr/>
            <p:nvPr/>
          </p:nvSpPr>
          <p:spPr>
            <a:xfrm>
              <a:off x="116507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82D3C39-181B-DE4C-96C8-4BDD3D5CECCA}"/>
                </a:ext>
              </a:extLst>
            </p:cNvPr>
            <p:cNvSpPr/>
            <p:nvPr/>
          </p:nvSpPr>
          <p:spPr>
            <a:xfrm>
              <a:off x="1178462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181889B-E03E-2D4A-8003-58BA8FF9FEE9}"/>
                </a:ext>
              </a:extLst>
            </p:cNvPr>
            <p:cNvSpPr/>
            <p:nvPr/>
          </p:nvSpPr>
          <p:spPr>
            <a:xfrm>
              <a:off x="843822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7577D55-C6C4-F04B-B6EA-1A716ED6B4D1}"/>
                </a:ext>
              </a:extLst>
            </p:cNvPr>
            <p:cNvSpPr/>
            <p:nvPr/>
          </p:nvSpPr>
          <p:spPr>
            <a:xfrm>
              <a:off x="85720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C16070-3747-0945-ADC4-0D7B48D6C92A}"/>
                </a:ext>
              </a:extLst>
            </p:cNvPr>
            <p:cNvSpPr/>
            <p:nvPr/>
          </p:nvSpPr>
          <p:spPr>
            <a:xfrm>
              <a:off x="8705904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660FD99-3BD2-2F4D-9DEF-69E3B65C37A1}"/>
                </a:ext>
              </a:extLst>
            </p:cNvPr>
            <p:cNvSpPr/>
            <p:nvPr/>
          </p:nvSpPr>
          <p:spPr>
            <a:xfrm>
              <a:off x="883974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3A142ED-02BE-614B-9C35-BFFE26F88504}"/>
                </a:ext>
              </a:extLst>
            </p:cNvPr>
            <p:cNvSpPr/>
            <p:nvPr/>
          </p:nvSpPr>
          <p:spPr>
            <a:xfrm>
              <a:off x="897357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4F034E6-A729-C947-A265-DB1EB47A0919}"/>
                </a:ext>
              </a:extLst>
            </p:cNvPr>
            <p:cNvSpPr/>
            <p:nvPr/>
          </p:nvSpPr>
          <p:spPr>
            <a:xfrm>
              <a:off x="910741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C42683-5001-C647-A008-8F3DEFD88FA1}"/>
                </a:ext>
              </a:extLst>
            </p:cNvPr>
            <p:cNvSpPr/>
            <p:nvPr/>
          </p:nvSpPr>
          <p:spPr>
            <a:xfrm>
              <a:off x="924125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ADE0F93-63CA-AD45-9D37-9B195304C402}"/>
                </a:ext>
              </a:extLst>
            </p:cNvPr>
            <p:cNvSpPr/>
            <p:nvPr/>
          </p:nvSpPr>
          <p:spPr>
            <a:xfrm>
              <a:off x="937509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C9DD3C2A-BDDE-2A4E-9F61-3E83D499EC16}"/>
                </a:ext>
              </a:extLst>
            </p:cNvPr>
            <p:cNvSpPr/>
            <p:nvPr/>
          </p:nvSpPr>
          <p:spPr>
            <a:xfrm>
              <a:off x="950892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E045BDD-9843-0543-B45B-51D910EFC378}"/>
                </a:ext>
              </a:extLst>
            </p:cNvPr>
            <p:cNvSpPr/>
            <p:nvPr/>
          </p:nvSpPr>
          <p:spPr>
            <a:xfrm>
              <a:off x="96427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2FE10BA-9169-5D41-BAA4-A66AB46D9ADF}"/>
                </a:ext>
              </a:extLst>
            </p:cNvPr>
            <p:cNvSpPr/>
            <p:nvPr/>
          </p:nvSpPr>
          <p:spPr>
            <a:xfrm>
              <a:off x="977660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FEF3629-7A9D-5B46-9056-6ED93A8519F3}"/>
                </a:ext>
              </a:extLst>
            </p:cNvPr>
            <p:cNvSpPr/>
            <p:nvPr/>
          </p:nvSpPr>
          <p:spPr>
            <a:xfrm>
              <a:off x="9910440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CDD5AD6-B04B-6140-BF5D-0D61D7A71A5F}"/>
                </a:ext>
              </a:extLst>
            </p:cNvPr>
            <p:cNvSpPr/>
            <p:nvPr/>
          </p:nvSpPr>
          <p:spPr>
            <a:xfrm>
              <a:off x="1004427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6F818AF-1F22-9344-A0E4-E2ECA70E5A92}"/>
                </a:ext>
              </a:extLst>
            </p:cNvPr>
            <p:cNvSpPr/>
            <p:nvPr/>
          </p:nvSpPr>
          <p:spPr>
            <a:xfrm>
              <a:off x="1017857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449FF01-B5E9-F84E-A850-C5D4C48D90EB}"/>
                </a:ext>
              </a:extLst>
            </p:cNvPr>
            <p:cNvSpPr/>
            <p:nvPr/>
          </p:nvSpPr>
          <p:spPr>
            <a:xfrm>
              <a:off x="10312411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2D4592A-A720-034B-B786-ADE16F8879C5}"/>
                </a:ext>
              </a:extLst>
            </p:cNvPr>
            <p:cNvSpPr/>
            <p:nvPr/>
          </p:nvSpPr>
          <p:spPr>
            <a:xfrm>
              <a:off x="1044624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0B33B10-A7B9-2249-BEBB-A7609994B1F8}"/>
                </a:ext>
              </a:extLst>
            </p:cNvPr>
            <p:cNvSpPr/>
            <p:nvPr/>
          </p:nvSpPr>
          <p:spPr>
            <a:xfrm>
              <a:off x="105800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F92DEE5-A3B6-8240-83AD-09046A1ECA15}"/>
                </a:ext>
              </a:extLst>
            </p:cNvPr>
            <p:cNvSpPr/>
            <p:nvPr/>
          </p:nvSpPr>
          <p:spPr>
            <a:xfrm>
              <a:off x="1071392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3EEA07A7-1B2A-714B-B4D8-4FA842F1FC70}"/>
                </a:ext>
              </a:extLst>
            </p:cNvPr>
            <p:cNvSpPr/>
            <p:nvPr/>
          </p:nvSpPr>
          <p:spPr>
            <a:xfrm>
              <a:off x="1084776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25C80C-B2CB-C443-A9E3-E9AE16C59C94}"/>
                </a:ext>
              </a:extLst>
            </p:cNvPr>
            <p:cNvSpPr/>
            <p:nvPr/>
          </p:nvSpPr>
          <p:spPr>
            <a:xfrm>
              <a:off x="1098159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BB19A2B9-9377-A74F-81A8-2E64299F3CFC}"/>
                </a:ext>
              </a:extLst>
            </p:cNvPr>
            <p:cNvSpPr/>
            <p:nvPr/>
          </p:nvSpPr>
          <p:spPr>
            <a:xfrm>
              <a:off x="1111543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1EE74A4-8DE5-5243-A4C1-23ECE0795740}"/>
                </a:ext>
              </a:extLst>
            </p:cNvPr>
            <p:cNvSpPr/>
            <p:nvPr/>
          </p:nvSpPr>
          <p:spPr>
            <a:xfrm>
              <a:off x="1124927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322416A-F903-9D41-AEFC-25BBC75F5D65}"/>
                </a:ext>
              </a:extLst>
            </p:cNvPr>
            <p:cNvSpPr/>
            <p:nvPr/>
          </p:nvSpPr>
          <p:spPr>
            <a:xfrm>
              <a:off x="1138311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EECF57D-DE71-874D-8407-3A07E9F9A8D2}"/>
                </a:ext>
              </a:extLst>
            </p:cNvPr>
            <p:cNvSpPr/>
            <p:nvPr/>
          </p:nvSpPr>
          <p:spPr>
            <a:xfrm>
              <a:off x="11516947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19F806B-0D4F-D047-8C5C-B558119C3E80}"/>
                </a:ext>
              </a:extLst>
            </p:cNvPr>
            <p:cNvSpPr/>
            <p:nvPr/>
          </p:nvSpPr>
          <p:spPr>
            <a:xfrm>
              <a:off x="116507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5B8393-11E9-114A-A171-05DCBBC71516}"/>
                </a:ext>
              </a:extLst>
            </p:cNvPr>
            <p:cNvSpPr/>
            <p:nvPr/>
          </p:nvSpPr>
          <p:spPr>
            <a:xfrm>
              <a:off x="1178462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6527B5-F06C-3443-9B95-F22813F3015A}"/>
                </a:ext>
              </a:extLst>
            </p:cNvPr>
            <p:cNvSpPr/>
            <p:nvPr/>
          </p:nvSpPr>
          <p:spPr>
            <a:xfrm>
              <a:off x="843822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3EEF00-4881-1D40-9632-035C457D2301}"/>
                </a:ext>
              </a:extLst>
            </p:cNvPr>
            <p:cNvSpPr/>
            <p:nvPr/>
          </p:nvSpPr>
          <p:spPr>
            <a:xfrm>
              <a:off x="85720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F936594-1B69-0D40-9D99-5059147AA4BC}"/>
                </a:ext>
              </a:extLst>
            </p:cNvPr>
            <p:cNvSpPr/>
            <p:nvPr/>
          </p:nvSpPr>
          <p:spPr>
            <a:xfrm>
              <a:off x="8705904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01AFEC-163D-3448-A673-44540FD8FA86}"/>
                </a:ext>
              </a:extLst>
            </p:cNvPr>
            <p:cNvSpPr/>
            <p:nvPr/>
          </p:nvSpPr>
          <p:spPr>
            <a:xfrm>
              <a:off x="883974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112363-F91F-8C41-A3D2-06D3A04213F5}"/>
                </a:ext>
              </a:extLst>
            </p:cNvPr>
            <p:cNvSpPr/>
            <p:nvPr/>
          </p:nvSpPr>
          <p:spPr>
            <a:xfrm>
              <a:off x="897357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BCEACDE-0FBC-3F4B-83F9-5F32181826F1}"/>
                </a:ext>
              </a:extLst>
            </p:cNvPr>
            <p:cNvSpPr/>
            <p:nvPr/>
          </p:nvSpPr>
          <p:spPr>
            <a:xfrm>
              <a:off x="910741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77ED64A-18AC-3843-A305-C23957B57D15}"/>
                </a:ext>
              </a:extLst>
            </p:cNvPr>
            <p:cNvSpPr/>
            <p:nvPr/>
          </p:nvSpPr>
          <p:spPr>
            <a:xfrm>
              <a:off x="924125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6682AE3-2C9E-3941-9714-1B000187DBA1}"/>
                </a:ext>
              </a:extLst>
            </p:cNvPr>
            <p:cNvSpPr/>
            <p:nvPr/>
          </p:nvSpPr>
          <p:spPr>
            <a:xfrm>
              <a:off x="937509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86C4190-58FE-2749-8F50-AEC7FCFE31DE}"/>
                </a:ext>
              </a:extLst>
            </p:cNvPr>
            <p:cNvSpPr/>
            <p:nvPr/>
          </p:nvSpPr>
          <p:spPr>
            <a:xfrm>
              <a:off x="950892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C0B848-044D-D744-9424-A13ACAB682B6}"/>
                </a:ext>
              </a:extLst>
            </p:cNvPr>
            <p:cNvSpPr/>
            <p:nvPr/>
          </p:nvSpPr>
          <p:spPr>
            <a:xfrm>
              <a:off x="96427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1F7B5DB-7320-094C-A21D-0983B51BDA3A}"/>
                </a:ext>
              </a:extLst>
            </p:cNvPr>
            <p:cNvSpPr/>
            <p:nvPr/>
          </p:nvSpPr>
          <p:spPr>
            <a:xfrm>
              <a:off x="977660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E8F6C9F-F147-5845-9B08-0CB0F6166764}"/>
                </a:ext>
              </a:extLst>
            </p:cNvPr>
            <p:cNvSpPr/>
            <p:nvPr/>
          </p:nvSpPr>
          <p:spPr>
            <a:xfrm>
              <a:off x="9910440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5C86C2-5C28-1A45-8FBD-6CF4B9BB0031}"/>
                </a:ext>
              </a:extLst>
            </p:cNvPr>
            <p:cNvSpPr/>
            <p:nvPr/>
          </p:nvSpPr>
          <p:spPr>
            <a:xfrm>
              <a:off x="1004427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05DF72-6046-A34A-BCCF-604567389F81}"/>
                </a:ext>
              </a:extLst>
            </p:cNvPr>
            <p:cNvSpPr/>
            <p:nvPr/>
          </p:nvSpPr>
          <p:spPr>
            <a:xfrm>
              <a:off x="1017857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3C257D-DB82-4144-AC7B-F7861CD2B75A}"/>
                </a:ext>
              </a:extLst>
            </p:cNvPr>
            <p:cNvSpPr/>
            <p:nvPr/>
          </p:nvSpPr>
          <p:spPr>
            <a:xfrm>
              <a:off x="10312411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07095DD-F060-9B46-9387-B8E7A790B2AD}"/>
                </a:ext>
              </a:extLst>
            </p:cNvPr>
            <p:cNvSpPr/>
            <p:nvPr/>
          </p:nvSpPr>
          <p:spPr>
            <a:xfrm>
              <a:off x="1044624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DD5FE27-009F-0F4A-B513-5F4A43124BCB}"/>
                </a:ext>
              </a:extLst>
            </p:cNvPr>
            <p:cNvSpPr/>
            <p:nvPr/>
          </p:nvSpPr>
          <p:spPr>
            <a:xfrm>
              <a:off x="105800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9DFADA9-E556-2D41-9B1F-A60D5A100791}"/>
                </a:ext>
              </a:extLst>
            </p:cNvPr>
            <p:cNvSpPr/>
            <p:nvPr/>
          </p:nvSpPr>
          <p:spPr>
            <a:xfrm>
              <a:off x="1071392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B944D27-2BD3-DF49-B376-F0BF49233878}"/>
                </a:ext>
              </a:extLst>
            </p:cNvPr>
            <p:cNvSpPr/>
            <p:nvPr/>
          </p:nvSpPr>
          <p:spPr>
            <a:xfrm>
              <a:off x="1084776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BB8E9EA-728E-DE42-9463-C1FBBC10AAF8}"/>
                </a:ext>
              </a:extLst>
            </p:cNvPr>
            <p:cNvSpPr/>
            <p:nvPr/>
          </p:nvSpPr>
          <p:spPr>
            <a:xfrm>
              <a:off x="1098159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445085F-1AB1-134B-9D78-10C727A1118E}"/>
                </a:ext>
              </a:extLst>
            </p:cNvPr>
            <p:cNvSpPr/>
            <p:nvPr/>
          </p:nvSpPr>
          <p:spPr>
            <a:xfrm>
              <a:off x="1111543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D78936A-7DAF-C548-9CE5-C384B9B5D302}"/>
                </a:ext>
              </a:extLst>
            </p:cNvPr>
            <p:cNvSpPr/>
            <p:nvPr/>
          </p:nvSpPr>
          <p:spPr>
            <a:xfrm>
              <a:off x="1124927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A7E3DE0-7924-4647-9C84-461E86038742}"/>
                </a:ext>
              </a:extLst>
            </p:cNvPr>
            <p:cNvSpPr/>
            <p:nvPr/>
          </p:nvSpPr>
          <p:spPr>
            <a:xfrm>
              <a:off x="1138311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BEE2A68-D418-1F4E-97BC-4228CEF92A89}"/>
                </a:ext>
              </a:extLst>
            </p:cNvPr>
            <p:cNvSpPr/>
            <p:nvPr/>
          </p:nvSpPr>
          <p:spPr>
            <a:xfrm>
              <a:off x="11516947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38619B-E775-4446-9E72-5B67F06D00BA}"/>
                </a:ext>
              </a:extLst>
            </p:cNvPr>
            <p:cNvSpPr/>
            <p:nvPr/>
          </p:nvSpPr>
          <p:spPr>
            <a:xfrm>
              <a:off x="116507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F405BF9-6668-EA42-B7AA-3515BE23202C}"/>
                </a:ext>
              </a:extLst>
            </p:cNvPr>
            <p:cNvSpPr/>
            <p:nvPr/>
          </p:nvSpPr>
          <p:spPr>
            <a:xfrm>
              <a:off x="1178462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E4E337A-7CF1-3644-9296-8D1EA62DCD64}"/>
                </a:ext>
              </a:extLst>
            </p:cNvPr>
            <p:cNvSpPr/>
            <p:nvPr/>
          </p:nvSpPr>
          <p:spPr>
            <a:xfrm>
              <a:off x="843822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203CCEB-61BE-5A49-92F2-A1DCFE52095A}"/>
                </a:ext>
              </a:extLst>
            </p:cNvPr>
            <p:cNvSpPr/>
            <p:nvPr/>
          </p:nvSpPr>
          <p:spPr>
            <a:xfrm>
              <a:off x="85720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C0B9BAE-7AB2-E040-8761-3FC0505A0758}"/>
                </a:ext>
              </a:extLst>
            </p:cNvPr>
            <p:cNvSpPr/>
            <p:nvPr/>
          </p:nvSpPr>
          <p:spPr>
            <a:xfrm>
              <a:off x="8705904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9B81475-70C6-DF49-B7AF-7F518323E19F}"/>
                </a:ext>
              </a:extLst>
            </p:cNvPr>
            <p:cNvSpPr/>
            <p:nvPr/>
          </p:nvSpPr>
          <p:spPr>
            <a:xfrm>
              <a:off x="883974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9473DD0-9FC3-F549-AC16-0C53DB98B414}"/>
                </a:ext>
              </a:extLst>
            </p:cNvPr>
            <p:cNvSpPr/>
            <p:nvPr/>
          </p:nvSpPr>
          <p:spPr>
            <a:xfrm>
              <a:off x="897357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D6C5778-3AB8-1045-8888-14DFC2CE20D0}"/>
                </a:ext>
              </a:extLst>
            </p:cNvPr>
            <p:cNvSpPr/>
            <p:nvPr/>
          </p:nvSpPr>
          <p:spPr>
            <a:xfrm>
              <a:off x="910741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25CA1A8-E935-E049-A1D2-110440FCE0CE}"/>
                </a:ext>
              </a:extLst>
            </p:cNvPr>
            <p:cNvSpPr/>
            <p:nvPr/>
          </p:nvSpPr>
          <p:spPr>
            <a:xfrm>
              <a:off x="924125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F856AE4-75AA-6C40-8AFC-CF753DC6DD34}"/>
                </a:ext>
              </a:extLst>
            </p:cNvPr>
            <p:cNvSpPr/>
            <p:nvPr/>
          </p:nvSpPr>
          <p:spPr>
            <a:xfrm>
              <a:off x="937509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300A01A-C006-D748-AB22-40A52B12921A}"/>
                </a:ext>
              </a:extLst>
            </p:cNvPr>
            <p:cNvSpPr/>
            <p:nvPr/>
          </p:nvSpPr>
          <p:spPr>
            <a:xfrm>
              <a:off x="950892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404429F-0CC6-6C4A-974B-75ADE3E8EDE7}"/>
                </a:ext>
              </a:extLst>
            </p:cNvPr>
            <p:cNvSpPr/>
            <p:nvPr/>
          </p:nvSpPr>
          <p:spPr>
            <a:xfrm>
              <a:off x="96427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0F212EF-50B8-1B42-948B-465524C74711}"/>
                </a:ext>
              </a:extLst>
            </p:cNvPr>
            <p:cNvSpPr/>
            <p:nvPr/>
          </p:nvSpPr>
          <p:spPr>
            <a:xfrm>
              <a:off x="977660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365E6E2-FFA7-9F42-9052-FA4919D88BAA}"/>
                </a:ext>
              </a:extLst>
            </p:cNvPr>
            <p:cNvSpPr/>
            <p:nvPr/>
          </p:nvSpPr>
          <p:spPr>
            <a:xfrm>
              <a:off x="9910440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5811C3-B467-6940-B1B6-2F0F48901B67}"/>
                </a:ext>
              </a:extLst>
            </p:cNvPr>
            <p:cNvSpPr/>
            <p:nvPr/>
          </p:nvSpPr>
          <p:spPr>
            <a:xfrm>
              <a:off x="1004427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6D094B3-BF96-7945-87FC-1E0DC5ACCE11}"/>
                </a:ext>
              </a:extLst>
            </p:cNvPr>
            <p:cNvSpPr/>
            <p:nvPr/>
          </p:nvSpPr>
          <p:spPr>
            <a:xfrm>
              <a:off x="1017857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D4E456D-6353-D341-88F9-807BD5F1050D}"/>
                </a:ext>
              </a:extLst>
            </p:cNvPr>
            <p:cNvSpPr/>
            <p:nvPr/>
          </p:nvSpPr>
          <p:spPr>
            <a:xfrm>
              <a:off x="10312411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9D317B7-8D1D-D045-9E18-782993970A77}"/>
                </a:ext>
              </a:extLst>
            </p:cNvPr>
            <p:cNvSpPr/>
            <p:nvPr/>
          </p:nvSpPr>
          <p:spPr>
            <a:xfrm>
              <a:off x="1044624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8716D1A-1D5C-C44F-8C3B-1C79E662FD09}"/>
                </a:ext>
              </a:extLst>
            </p:cNvPr>
            <p:cNvSpPr/>
            <p:nvPr/>
          </p:nvSpPr>
          <p:spPr>
            <a:xfrm>
              <a:off x="105800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6CB1FF-1ED5-C549-9C5A-341F28AE1E12}"/>
                </a:ext>
              </a:extLst>
            </p:cNvPr>
            <p:cNvSpPr/>
            <p:nvPr/>
          </p:nvSpPr>
          <p:spPr>
            <a:xfrm>
              <a:off x="1071392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DC9866E-BA59-D344-8255-43723293D98A}"/>
                </a:ext>
              </a:extLst>
            </p:cNvPr>
            <p:cNvSpPr/>
            <p:nvPr/>
          </p:nvSpPr>
          <p:spPr>
            <a:xfrm>
              <a:off x="1084776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4AEBF0-27DF-4746-81C9-69EF67422915}"/>
                </a:ext>
              </a:extLst>
            </p:cNvPr>
            <p:cNvSpPr/>
            <p:nvPr/>
          </p:nvSpPr>
          <p:spPr>
            <a:xfrm>
              <a:off x="1098159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B5946A-2E5B-BB4B-B2CF-61B5EB816EB0}"/>
                </a:ext>
              </a:extLst>
            </p:cNvPr>
            <p:cNvSpPr/>
            <p:nvPr/>
          </p:nvSpPr>
          <p:spPr>
            <a:xfrm>
              <a:off x="1111543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A4F2A1D-D014-B84D-983C-A580149CD0A7}"/>
                </a:ext>
              </a:extLst>
            </p:cNvPr>
            <p:cNvSpPr/>
            <p:nvPr/>
          </p:nvSpPr>
          <p:spPr>
            <a:xfrm>
              <a:off x="1124927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7673C88-514A-4C45-943A-C5DC238DAC8E}"/>
                </a:ext>
              </a:extLst>
            </p:cNvPr>
            <p:cNvSpPr/>
            <p:nvPr/>
          </p:nvSpPr>
          <p:spPr>
            <a:xfrm>
              <a:off x="1138311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EE3EBD8-BEFD-F146-9D59-0CF4B3418655}"/>
                </a:ext>
              </a:extLst>
            </p:cNvPr>
            <p:cNvSpPr/>
            <p:nvPr/>
          </p:nvSpPr>
          <p:spPr>
            <a:xfrm>
              <a:off x="11516947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E6114DD-4E29-8846-877A-A9DB0FB60917}"/>
                </a:ext>
              </a:extLst>
            </p:cNvPr>
            <p:cNvSpPr/>
            <p:nvPr/>
          </p:nvSpPr>
          <p:spPr>
            <a:xfrm>
              <a:off x="116507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075B3F-718A-A242-BE0E-1E5AA0C15DCD}"/>
                </a:ext>
              </a:extLst>
            </p:cNvPr>
            <p:cNvSpPr/>
            <p:nvPr/>
          </p:nvSpPr>
          <p:spPr>
            <a:xfrm>
              <a:off x="1178462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93733B4-CA8B-1F4F-A50C-467CFBECA86E}"/>
                </a:ext>
              </a:extLst>
            </p:cNvPr>
            <p:cNvSpPr/>
            <p:nvPr/>
          </p:nvSpPr>
          <p:spPr>
            <a:xfrm>
              <a:off x="843822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F44152-FBBD-044A-B5AA-2B1ED10FB6C0}"/>
                </a:ext>
              </a:extLst>
            </p:cNvPr>
            <p:cNvSpPr/>
            <p:nvPr/>
          </p:nvSpPr>
          <p:spPr>
            <a:xfrm>
              <a:off x="85720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9AFD15A-7DB8-8D44-BEF1-44C87B58B987}"/>
                </a:ext>
              </a:extLst>
            </p:cNvPr>
            <p:cNvSpPr/>
            <p:nvPr/>
          </p:nvSpPr>
          <p:spPr>
            <a:xfrm>
              <a:off x="8705904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5BDCCDB-7523-8C4B-9E77-C0CCE1CEC458}"/>
                </a:ext>
              </a:extLst>
            </p:cNvPr>
            <p:cNvSpPr/>
            <p:nvPr/>
          </p:nvSpPr>
          <p:spPr>
            <a:xfrm>
              <a:off x="883974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261CD7-73B2-A54A-9341-B3A7A69F4332}"/>
                </a:ext>
              </a:extLst>
            </p:cNvPr>
            <p:cNvSpPr/>
            <p:nvPr/>
          </p:nvSpPr>
          <p:spPr>
            <a:xfrm>
              <a:off x="897357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2FFD44-9E23-4049-83AB-8BF5A66A345B}"/>
                </a:ext>
              </a:extLst>
            </p:cNvPr>
            <p:cNvSpPr/>
            <p:nvPr/>
          </p:nvSpPr>
          <p:spPr>
            <a:xfrm>
              <a:off x="910741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5082956-0A03-3747-9585-F24D53A7D1C5}"/>
                </a:ext>
              </a:extLst>
            </p:cNvPr>
            <p:cNvSpPr/>
            <p:nvPr/>
          </p:nvSpPr>
          <p:spPr>
            <a:xfrm>
              <a:off x="924125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FA74284-5797-2044-B371-37D7BD1BCD0B}"/>
                </a:ext>
              </a:extLst>
            </p:cNvPr>
            <p:cNvSpPr/>
            <p:nvPr/>
          </p:nvSpPr>
          <p:spPr>
            <a:xfrm>
              <a:off x="937509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42F1843-AE52-C844-A5B8-C5A4C09259B9}"/>
                </a:ext>
              </a:extLst>
            </p:cNvPr>
            <p:cNvSpPr/>
            <p:nvPr/>
          </p:nvSpPr>
          <p:spPr>
            <a:xfrm>
              <a:off x="950892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1FE2689-6300-E848-8C2E-D48F1CA892BB}"/>
                </a:ext>
              </a:extLst>
            </p:cNvPr>
            <p:cNvSpPr/>
            <p:nvPr/>
          </p:nvSpPr>
          <p:spPr>
            <a:xfrm>
              <a:off x="96427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DFEA268-09AA-5C46-8F94-86B51B884AF9}"/>
                </a:ext>
              </a:extLst>
            </p:cNvPr>
            <p:cNvSpPr/>
            <p:nvPr/>
          </p:nvSpPr>
          <p:spPr>
            <a:xfrm>
              <a:off x="977660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88CB210-E0A0-364F-8881-C743988B103B}"/>
                </a:ext>
              </a:extLst>
            </p:cNvPr>
            <p:cNvSpPr/>
            <p:nvPr/>
          </p:nvSpPr>
          <p:spPr>
            <a:xfrm>
              <a:off x="9910440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6B1EEC9-8812-FC44-8113-46C449DAAB50}"/>
                </a:ext>
              </a:extLst>
            </p:cNvPr>
            <p:cNvSpPr/>
            <p:nvPr/>
          </p:nvSpPr>
          <p:spPr>
            <a:xfrm>
              <a:off x="1004427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A9D8BC6-1680-CC44-9E5C-5822EDE8AF3C}"/>
                </a:ext>
              </a:extLst>
            </p:cNvPr>
            <p:cNvSpPr/>
            <p:nvPr/>
          </p:nvSpPr>
          <p:spPr>
            <a:xfrm>
              <a:off x="1017857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AF3361D-02D1-3F46-B726-DE28D263D625}"/>
                </a:ext>
              </a:extLst>
            </p:cNvPr>
            <p:cNvSpPr/>
            <p:nvPr/>
          </p:nvSpPr>
          <p:spPr>
            <a:xfrm>
              <a:off x="10312411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C25E471-8A4A-A44A-813B-54F44AC9A4F7}"/>
                </a:ext>
              </a:extLst>
            </p:cNvPr>
            <p:cNvSpPr/>
            <p:nvPr/>
          </p:nvSpPr>
          <p:spPr>
            <a:xfrm>
              <a:off x="1044624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0A85634-5BD9-1A4D-B2F1-514FD5C805E4}"/>
                </a:ext>
              </a:extLst>
            </p:cNvPr>
            <p:cNvSpPr/>
            <p:nvPr/>
          </p:nvSpPr>
          <p:spPr>
            <a:xfrm>
              <a:off x="105800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DF4029C-E66B-E14E-9999-D7D9246FEE30}"/>
                </a:ext>
              </a:extLst>
            </p:cNvPr>
            <p:cNvSpPr/>
            <p:nvPr/>
          </p:nvSpPr>
          <p:spPr>
            <a:xfrm>
              <a:off x="1071392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08BCDB-2D82-C74D-AF7E-3A54673E9C3C}"/>
                </a:ext>
              </a:extLst>
            </p:cNvPr>
            <p:cNvSpPr/>
            <p:nvPr/>
          </p:nvSpPr>
          <p:spPr>
            <a:xfrm>
              <a:off x="1084776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16BBEE1-8DB3-984E-BE4A-94CC1D4EEF85}"/>
                </a:ext>
              </a:extLst>
            </p:cNvPr>
            <p:cNvSpPr/>
            <p:nvPr/>
          </p:nvSpPr>
          <p:spPr>
            <a:xfrm>
              <a:off x="1098159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ECD0E02-3D8A-2748-B9A5-D9B5051C04FD}"/>
                </a:ext>
              </a:extLst>
            </p:cNvPr>
            <p:cNvSpPr/>
            <p:nvPr/>
          </p:nvSpPr>
          <p:spPr>
            <a:xfrm>
              <a:off x="1111543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B531755-8EE3-9E47-8E79-1ABB4CC612C3}"/>
                </a:ext>
              </a:extLst>
            </p:cNvPr>
            <p:cNvSpPr/>
            <p:nvPr/>
          </p:nvSpPr>
          <p:spPr>
            <a:xfrm>
              <a:off x="1124927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3E8BF72-63EA-914C-BAAF-052902725B29}"/>
                </a:ext>
              </a:extLst>
            </p:cNvPr>
            <p:cNvSpPr/>
            <p:nvPr/>
          </p:nvSpPr>
          <p:spPr>
            <a:xfrm>
              <a:off x="1138311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24DCE3A-7A5B-E943-9EA2-686F2A64CF2F}"/>
                </a:ext>
              </a:extLst>
            </p:cNvPr>
            <p:cNvSpPr/>
            <p:nvPr/>
          </p:nvSpPr>
          <p:spPr>
            <a:xfrm>
              <a:off x="11516947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A84451-D0DC-0F46-9D89-F5E2BB25EBB3}"/>
                </a:ext>
              </a:extLst>
            </p:cNvPr>
            <p:cNvSpPr/>
            <p:nvPr/>
          </p:nvSpPr>
          <p:spPr>
            <a:xfrm>
              <a:off x="116507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3C0200B-7A52-9244-9E7D-7E754CC12E64}"/>
                </a:ext>
              </a:extLst>
            </p:cNvPr>
            <p:cNvSpPr/>
            <p:nvPr/>
          </p:nvSpPr>
          <p:spPr>
            <a:xfrm>
              <a:off x="1178462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8DEDE6B-C948-F440-93F5-D222152E05F6}"/>
                </a:ext>
              </a:extLst>
            </p:cNvPr>
            <p:cNvSpPr/>
            <p:nvPr/>
          </p:nvSpPr>
          <p:spPr>
            <a:xfrm>
              <a:off x="843822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6C31A14-BDD1-A046-A956-25E19600DC3C}"/>
                </a:ext>
              </a:extLst>
            </p:cNvPr>
            <p:cNvSpPr/>
            <p:nvPr/>
          </p:nvSpPr>
          <p:spPr>
            <a:xfrm>
              <a:off x="85720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FBF08DA-29C5-E44B-8781-0839C152C9F0}"/>
                </a:ext>
              </a:extLst>
            </p:cNvPr>
            <p:cNvSpPr/>
            <p:nvPr/>
          </p:nvSpPr>
          <p:spPr>
            <a:xfrm>
              <a:off x="8705904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7916D90-FBA1-DC4B-8265-B2A15180B50D}"/>
                </a:ext>
              </a:extLst>
            </p:cNvPr>
            <p:cNvSpPr/>
            <p:nvPr/>
          </p:nvSpPr>
          <p:spPr>
            <a:xfrm>
              <a:off x="883974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36C809-2063-EF42-99EF-2431027C0471}"/>
                </a:ext>
              </a:extLst>
            </p:cNvPr>
            <p:cNvSpPr/>
            <p:nvPr/>
          </p:nvSpPr>
          <p:spPr>
            <a:xfrm>
              <a:off x="897357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BF80D0-DC6E-CA4B-87F6-A2540375B363}"/>
                </a:ext>
              </a:extLst>
            </p:cNvPr>
            <p:cNvSpPr/>
            <p:nvPr/>
          </p:nvSpPr>
          <p:spPr>
            <a:xfrm>
              <a:off x="910741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7DA68A-B446-084F-B830-101328DD9C62}"/>
                </a:ext>
              </a:extLst>
            </p:cNvPr>
            <p:cNvSpPr/>
            <p:nvPr/>
          </p:nvSpPr>
          <p:spPr>
            <a:xfrm>
              <a:off x="924125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ACC0AC-527F-8349-B7B3-B7C307CE8C03}"/>
                </a:ext>
              </a:extLst>
            </p:cNvPr>
            <p:cNvSpPr/>
            <p:nvPr/>
          </p:nvSpPr>
          <p:spPr>
            <a:xfrm>
              <a:off x="937509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CFAA5D6-3810-1D4C-A129-FE8006C5DF35}"/>
                </a:ext>
              </a:extLst>
            </p:cNvPr>
            <p:cNvSpPr/>
            <p:nvPr/>
          </p:nvSpPr>
          <p:spPr>
            <a:xfrm>
              <a:off x="950892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B61F81-8ACF-2E49-A4CB-DFDB0A78A496}"/>
                </a:ext>
              </a:extLst>
            </p:cNvPr>
            <p:cNvSpPr/>
            <p:nvPr/>
          </p:nvSpPr>
          <p:spPr>
            <a:xfrm>
              <a:off x="96427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3A0C02-1459-5444-9ACE-E8C4247EB315}"/>
                </a:ext>
              </a:extLst>
            </p:cNvPr>
            <p:cNvSpPr/>
            <p:nvPr/>
          </p:nvSpPr>
          <p:spPr>
            <a:xfrm>
              <a:off x="977660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3251C0C-0686-0B40-8584-F92137384254}"/>
                </a:ext>
              </a:extLst>
            </p:cNvPr>
            <p:cNvSpPr/>
            <p:nvPr/>
          </p:nvSpPr>
          <p:spPr>
            <a:xfrm>
              <a:off x="9910440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2214A04-C846-CA49-9CDA-2BEC9928168E}"/>
                </a:ext>
              </a:extLst>
            </p:cNvPr>
            <p:cNvSpPr/>
            <p:nvPr/>
          </p:nvSpPr>
          <p:spPr>
            <a:xfrm>
              <a:off x="1004427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B3A8D13-CC41-784F-9829-16C74262CBA5}"/>
                </a:ext>
              </a:extLst>
            </p:cNvPr>
            <p:cNvSpPr/>
            <p:nvPr/>
          </p:nvSpPr>
          <p:spPr>
            <a:xfrm>
              <a:off x="1017857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ECC97E-44EE-7448-B7E4-F536FD45A658}"/>
                </a:ext>
              </a:extLst>
            </p:cNvPr>
            <p:cNvSpPr/>
            <p:nvPr/>
          </p:nvSpPr>
          <p:spPr>
            <a:xfrm>
              <a:off x="10312411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8C92A32-9BC8-DE40-BDA3-0F6810A74A89}"/>
                </a:ext>
              </a:extLst>
            </p:cNvPr>
            <p:cNvSpPr/>
            <p:nvPr/>
          </p:nvSpPr>
          <p:spPr>
            <a:xfrm>
              <a:off x="1044624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1DF543A-DFF7-F940-A974-86D23D28D5C2}"/>
                </a:ext>
              </a:extLst>
            </p:cNvPr>
            <p:cNvSpPr/>
            <p:nvPr/>
          </p:nvSpPr>
          <p:spPr>
            <a:xfrm>
              <a:off x="105800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E91AD5A-D941-D847-BB05-8702201B7723}"/>
                </a:ext>
              </a:extLst>
            </p:cNvPr>
            <p:cNvSpPr/>
            <p:nvPr/>
          </p:nvSpPr>
          <p:spPr>
            <a:xfrm>
              <a:off x="1071392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8DD2B3-4332-2E4B-A965-4360E82DF975}"/>
                </a:ext>
              </a:extLst>
            </p:cNvPr>
            <p:cNvSpPr/>
            <p:nvPr/>
          </p:nvSpPr>
          <p:spPr>
            <a:xfrm>
              <a:off x="1084776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C7F697-C136-DA4D-BD21-78D3D0568753}"/>
                </a:ext>
              </a:extLst>
            </p:cNvPr>
            <p:cNvSpPr/>
            <p:nvPr/>
          </p:nvSpPr>
          <p:spPr>
            <a:xfrm>
              <a:off x="1098159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EA6D2DB-CD13-D249-A6D9-7C5C1C7629A5}"/>
                </a:ext>
              </a:extLst>
            </p:cNvPr>
            <p:cNvSpPr/>
            <p:nvPr/>
          </p:nvSpPr>
          <p:spPr>
            <a:xfrm>
              <a:off x="1111543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F33B27-5481-544D-8FEE-0B4F841368D6}"/>
                </a:ext>
              </a:extLst>
            </p:cNvPr>
            <p:cNvSpPr/>
            <p:nvPr/>
          </p:nvSpPr>
          <p:spPr>
            <a:xfrm>
              <a:off x="1124927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B4548B-8D4C-6D44-A437-BE9D0EFE3316}"/>
                </a:ext>
              </a:extLst>
            </p:cNvPr>
            <p:cNvSpPr/>
            <p:nvPr/>
          </p:nvSpPr>
          <p:spPr>
            <a:xfrm>
              <a:off x="1138311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FA23454-46E9-A948-BFCB-5328F95596CB}"/>
                </a:ext>
              </a:extLst>
            </p:cNvPr>
            <p:cNvSpPr/>
            <p:nvPr/>
          </p:nvSpPr>
          <p:spPr>
            <a:xfrm>
              <a:off x="11516947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ABA6CC4-AA64-AE48-9391-20580DF2DB45}"/>
                </a:ext>
              </a:extLst>
            </p:cNvPr>
            <p:cNvSpPr/>
            <p:nvPr/>
          </p:nvSpPr>
          <p:spPr>
            <a:xfrm>
              <a:off x="116507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D289A2B-BD52-ED45-8E5C-8E19FFF9BBDD}"/>
                </a:ext>
              </a:extLst>
            </p:cNvPr>
            <p:cNvSpPr/>
            <p:nvPr/>
          </p:nvSpPr>
          <p:spPr>
            <a:xfrm>
              <a:off x="1178462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F51428-C724-8747-85FE-E3AA96A53F8E}"/>
                </a:ext>
              </a:extLst>
            </p:cNvPr>
            <p:cNvSpPr/>
            <p:nvPr/>
          </p:nvSpPr>
          <p:spPr>
            <a:xfrm>
              <a:off x="843822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EC9589B-E164-964D-B950-9A78DC12B0C4}"/>
                </a:ext>
              </a:extLst>
            </p:cNvPr>
            <p:cNvSpPr/>
            <p:nvPr/>
          </p:nvSpPr>
          <p:spPr>
            <a:xfrm>
              <a:off x="85720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967A6B-A32D-5D41-9CE8-59927B303EDF}"/>
                </a:ext>
              </a:extLst>
            </p:cNvPr>
            <p:cNvSpPr/>
            <p:nvPr/>
          </p:nvSpPr>
          <p:spPr>
            <a:xfrm>
              <a:off x="8705904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343E5-FDCE-9941-8ADD-A6D8A0FDEFED}"/>
                </a:ext>
              </a:extLst>
            </p:cNvPr>
            <p:cNvSpPr/>
            <p:nvPr/>
          </p:nvSpPr>
          <p:spPr>
            <a:xfrm>
              <a:off x="883974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B8A134-C2B2-1F49-A64E-4EA2C6BF31B2}"/>
                </a:ext>
              </a:extLst>
            </p:cNvPr>
            <p:cNvSpPr/>
            <p:nvPr/>
          </p:nvSpPr>
          <p:spPr>
            <a:xfrm>
              <a:off x="897357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996912-8B23-844A-90D3-781901ECA04A}"/>
                </a:ext>
              </a:extLst>
            </p:cNvPr>
            <p:cNvSpPr/>
            <p:nvPr/>
          </p:nvSpPr>
          <p:spPr>
            <a:xfrm>
              <a:off x="910741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622C781-B860-8C44-B0D5-F59A07C64A1A}"/>
                </a:ext>
              </a:extLst>
            </p:cNvPr>
            <p:cNvSpPr/>
            <p:nvPr/>
          </p:nvSpPr>
          <p:spPr>
            <a:xfrm>
              <a:off x="924125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90C64BD-9B1D-C34C-9C27-0FD9C6C52FB9}"/>
                </a:ext>
              </a:extLst>
            </p:cNvPr>
            <p:cNvSpPr/>
            <p:nvPr/>
          </p:nvSpPr>
          <p:spPr>
            <a:xfrm>
              <a:off x="937509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D37F48-FFAA-5441-A986-8CDF69ACEB36}"/>
                </a:ext>
              </a:extLst>
            </p:cNvPr>
            <p:cNvSpPr/>
            <p:nvPr/>
          </p:nvSpPr>
          <p:spPr>
            <a:xfrm>
              <a:off x="950892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207023-20FD-B646-8297-5D290AE65803}"/>
                </a:ext>
              </a:extLst>
            </p:cNvPr>
            <p:cNvSpPr/>
            <p:nvPr/>
          </p:nvSpPr>
          <p:spPr>
            <a:xfrm>
              <a:off x="96427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1720D3-012D-FE47-A664-635C0DF4C959}"/>
                </a:ext>
              </a:extLst>
            </p:cNvPr>
            <p:cNvSpPr/>
            <p:nvPr/>
          </p:nvSpPr>
          <p:spPr>
            <a:xfrm>
              <a:off x="977660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9194A6-7B29-1D40-BB35-958EA787A8E6}"/>
                </a:ext>
              </a:extLst>
            </p:cNvPr>
            <p:cNvSpPr/>
            <p:nvPr/>
          </p:nvSpPr>
          <p:spPr>
            <a:xfrm>
              <a:off x="9910440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140527-64ED-414E-B6E0-C19390DAD703}"/>
                </a:ext>
              </a:extLst>
            </p:cNvPr>
            <p:cNvSpPr/>
            <p:nvPr/>
          </p:nvSpPr>
          <p:spPr>
            <a:xfrm>
              <a:off x="1004427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696C78-C529-0F45-8357-11A0593F841E}"/>
                </a:ext>
              </a:extLst>
            </p:cNvPr>
            <p:cNvSpPr/>
            <p:nvPr/>
          </p:nvSpPr>
          <p:spPr>
            <a:xfrm>
              <a:off x="1017857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AA1FC1E-0A9C-3B48-B4DD-A2548072EA7F}"/>
                </a:ext>
              </a:extLst>
            </p:cNvPr>
            <p:cNvSpPr/>
            <p:nvPr/>
          </p:nvSpPr>
          <p:spPr>
            <a:xfrm>
              <a:off x="10312411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C6E694A-C85A-CF4E-A488-CAD5663A519A}"/>
                </a:ext>
              </a:extLst>
            </p:cNvPr>
            <p:cNvSpPr/>
            <p:nvPr/>
          </p:nvSpPr>
          <p:spPr>
            <a:xfrm>
              <a:off x="1044624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91D05-AF0F-C343-88DD-06F5211555DA}"/>
                </a:ext>
              </a:extLst>
            </p:cNvPr>
            <p:cNvSpPr/>
            <p:nvPr/>
          </p:nvSpPr>
          <p:spPr>
            <a:xfrm>
              <a:off x="105800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13ED738-C648-3146-8298-559294B6BE32}"/>
                </a:ext>
              </a:extLst>
            </p:cNvPr>
            <p:cNvSpPr/>
            <p:nvPr/>
          </p:nvSpPr>
          <p:spPr>
            <a:xfrm>
              <a:off x="1071392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599FA3-FCFE-814B-8DD5-62071534F6DD}"/>
                </a:ext>
              </a:extLst>
            </p:cNvPr>
            <p:cNvSpPr/>
            <p:nvPr/>
          </p:nvSpPr>
          <p:spPr>
            <a:xfrm>
              <a:off x="1084776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F5E445-573B-8D4D-81CF-DB01768CF81F}"/>
                </a:ext>
              </a:extLst>
            </p:cNvPr>
            <p:cNvSpPr/>
            <p:nvPr/>
          </p:nvSpPr>
          <p:spPr>
            <a:xfrm>
              <a:off x="1098159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2E1E35-BA91-224F-8255-346E639E66B7}"/>
                </a:ext>
              </a:extLst>
            </p:cNvPr>
            <p:cNvSpPr/>
            <p:nvPr/>
          </p:nvSpPr>
          <p:spPr>
            <a:xfrm>
              <a:off x="1111543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52BF0A0-B337-274F-B8C5-C1BD8EB6B9EA}"/>
                </a:ext>
              </a:extLst>
            </p:cNvPr>
            <p:cNvSpPr/>
            <p:nvPr/>
          </p:nvSpPr>
          <p:spPr>
            <a:xfrm>
              <a:off x="1124927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F462DCE-C29D-454C-8AF4-8893600B529A}"/>
                </a:ext>
              </a:extLst>
            </p:cNvPr>
            <p:cNvSpPr/>
            <p:nvPr/>
          </p:nvSpPr>
          <p:spPr>
            <a:xfrm>
              <a:off x="1138311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E3DC51B-E32F-D64C-90DC-2A75F325E23C}"/>
                </a:ext>
              </a:extLst>
            </p:cNvPr>
            <p:cNvSpPr/>
            <p:nvPr/>
          </p:nvSpPr>
          <p:spPr>
            <a:xfrm>
              <a:off x="11516947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338A20-1610-E34E-BB74-E779973D26D6}"/>
                </a:ext>
              </a:extLst>
            </p:cNvPr>
            <p:cNvSpPr/>
            <p:nvPr/>
          </p:nvSpPr>
          <p:spPr>
            <a:xfrm>
              <a:off x="116507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B1AA87-2A28-DF41-A4C4-F595FF6D6BD8}"/>
                </a:ext>
              </a:extLst>
            </p:cNvPr>
            <p:cNvSpPr/>
            <p:nvPr/>
          </p:nvSpPr>
          <p:spPr>
            <a:xfrm>
              <a:off x="1178462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1D72EA3-3966-6049-A56F-E13C738051ED}"/>
                </a:ext>
              </a:extLst>
            </p:cNvPr>
            <p:cNvSpPr/>
            <p:nvPr/>
          </p:nvSpPr>
          <p:spPr>
            <a:xfrm>
              <a:off x="843822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2B2A0F-5D45-F544-96A2-508F85B1381A}"/>
                </a:ext>
              </a:extLst>
            </p:cNvPr>
            <p:cNvSpPr/>
            <p:nvPr/>
          </p:nvSpPr>
          <p:spPr>
            <a:xfrm>
              <a:off x="85720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B7F3424-4A86-A043-81C8-D3A2A6D099AC}"/>
                </a:ext>
              </a:extLst>
            </p:cNvPr>
            <p:cNvSpPr/>
            <p:nvPr/>
          </p:nvSpPr>
          <p:spPr>
            <a:xfrm>
              <a:off x="8705904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DDE2A4-274D-534F-BC32-BFD4FCD8973B}"/>
                </a:ext>
              </a:extLst>
            </p:cNvPr>
            <p:cNvSpPr/>
            <p:nvPr/>
          </p:nvSpPr>
          <p:spPr>
            <a:xfrm>
              <a:off x="883974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2DBBB3E-E09C-DE42-B2D5-B7D5ABA73043}"/>
                </a:ext>
              </a:extLst>
            </p:cNvPr>
            <p:cNvSpPr/>
            <p:nvPr/>
          </p:nvSpPr>
          <p:spPr>
            <a:xfrm>
              <a:off x="897357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212DE0-E9B0-8147-B03D-796E5079198C}"/>
                </a:ext>
              </a:extLst>
            </p:cNvPr>
            <p:cNvSpPr/>
            <p:nvPr/>
          </p:nvSpPr>
          <p:spPr>
            <a:xfrm>
              <a:off x="910741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B851EC-909C-1B41-BD4B-4487EF1C5803}"/>
                </a:ext>
              </a:extLst>
            </p:cNvPr>
            <p:cNvSpPr/>
            <p:nvPr/>
          </p:nvSpPr>
          <p:spPr>
            <a:xfrm>
              <a:off x="924125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15B2CF1-BB5D-5A41-8215-539E54E97DEC}"/>
                </a:ext>
              </a:extLst>
            </p:cNvPr>
            <p:cNvSpPr/>
            <p:nvPr/>
          </p:nvSpPr>
          <p:spPr>
            <a:xfrm>
              <a:off x="937509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9D0E9C-1566-4942-A3A5-59494E4D380E}"/>
                </a:ext>
              </a:extLst>
            </p:cNvPr>
            <p:cNvSpPr/>
            <p:nvPr/>
          </p:nvSpPr>
          <p:spPr>
            <a:xfrm>
              <a:off x="950892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74E1DE-6580-1E4F-84F2-07560E173AF9}"/>
                </a:ext>
              </a:extLst>
            </p:cNvPr>
            <p:cNvSpPr/>
            <p:nvPr/>
          </p:nvSpPr>
          <p:spPr>
            <a:xfrm>
              <a:off x="96427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73EE1BF-0778-674E-B0B9-48EECB3E77D0}"/>
                </a:ext>
              </a:extLst>
            </p:cNvPr>
            <p:cNvSpPr/>
            <p:nvPr/>
          </p:nvSpPr>
          <p:spPr>
            <a:xfrm>
              <a:off x="977660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CA42E9-29FD-9344-8FDB-BA32501E92E8}"/>
                </a:ext>
              </a:extLst>
            </p:cNvPr>
            <p:cNvSpPr/>
            <p:nvPr/>
          </p:nvSpPr>
          <p:spPr>
            <a:xfrm>
              <a:off x="9910440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4A68E2-DCA3-5940-A697-609EBB60B491}"/>
                </a:ext>
              </a:extLst>
            </p:cNvPr>
            <p:cNvSpPr/>
            <p:nvPr/>
          </p:nvSpPr>
          <p:spPr>
            <a:xfrm>
              <a:off x="1004427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B50EDB7-5E7E-EF44-AB1E-53968BC1774F}"/>
                </a:ext>
              </a:extLst>
            </p:cNvPr>
            <p:cNvSpPr/>
            <p:nvPr/>
          </p:nvSpPr>
          <p:spPr>
            <a:xfrm>
              <a:off x="1017857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C1B944-D498-0942-BBF2-4C48C610592F}"/>
                </a:ext>
              </a:extLst>
            </p:cNvPr>
            <p:cNvSpPr/>
            <p:nvPr/>
          </p:nvSpPr>
          <p:spPr>
            <a:xfrm>
              <a:off x="10312411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B8D4515-D396-E54F-8A18-B9D012EC04DA}"/>
                </a:ext>
              </a:extLst>
            </p:cNvPr>
            <p:cNvSpPr/>
            <p:nvPr/>
          </p:nvSpPr>
          <p:spPr>
            <a:xfrm>
              <a:off x="1044624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3E11AB-4A51-9246-8DD0-5CBBA1E88D5A}"/>
                </a:ext>
              </a:extLst>
            </p:cNvPr>
            <p:cNvSpPr/>
            <p:nvPr/>
          </p:nvSpPr>
          <p:spPr>
            <a:xfrm>
              <a:off x="105800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EEC90E-6994-8D40-A89D-477B1D1F418B}"/>
                </a:ext>
              </a:extLst>
            </p:cNvPr>
            <p:cNvSpPr/>
            <p:nvPr/>
          </p:nvSpPr>
          <p:spPr>
            <a:xfrm>
              <a:off x="1071392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28978E6-087F-1740-93BF-1EE777B8EF25}"/>
                </a:ext>
              </a:extLst>
            </p:cNvPr>
            <p:cNvSpPr/>
            <p:nvPr/>
          </p:nvSpPr>
          <p:spPr>
            <a:xfrm>
              <a:off x="1084776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3BC10C-FC47-694F-A420-04FD8265D040}"/>
                </a:ext>
              </a:extLst>
            </p:cNvPr>
            <p:cNvSpPr/>
            <p:nvPr/>
          </p:nvSpPr>
          <p:spPr>
            <a:xfrm>
              <a:off x="1098159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782B5C-9473-6D47-AF03-505F1B28B3DD}"/>
                </a:ext>
              </a:extLst>
            </p:cNvPr>
            <p:cNvSpPr/>
            <p:nvPr/>
          </p:nvSpPr>
          <p:spPr>
            <a:xfrm>
              <a:off x="1111543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98B800-A860-6F42-BCF4-A04680F7D344}"/>
                </a:ext>
              </a:extLst>
            </p:cNvPr>
            <p:cNvSpPr/>
            <p:nvPr/>
          </p:nvSpPr>
          <p:spPr>
            <a:xfrm>
              <a:off x="1124927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29C2FC-6757-4243-A675-923F2D239F82}"/>
                </a:ext>
              </a:extLst>
            </p:cNvPr>
            <p:cNvSpPr/>
            <p:nvPr/>
          </p:nvSpPr>
          <p:spPr>
            <a:xfrm>
              <a:off x="1138311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2ED9D79-E007-454A-BD46-49C5C5580828}"/>
                </a:ext>
              </a:extLst>
            </p:cNvPr>
            <p:cNvSpPr/>
            <p:nvPr/>
          </p:nvSpPr>
          <p:spPr>
            <a:xfrm>
              <a:off x="11516947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C524B1A-69F0-504B-8035-828E588AFFF5}"/>
                </a:ext>
              </a:extLst>
            </p:cNvPr>
            <p:cNvSpPr/>
            <p:nvPr/>
          </p:nvSpPr>
          <p:spPr>
            <a:xfrm>
              <a:off x="116507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E0F960F-3443-D44C-93C3-301F31E25B66}"/>
                </a:ext>
              </a:extLst>
            </p:cNvPr>
            <p:cNvSpPr/>
            <p:nvPr/>
          </p:nvSpPr>
          <p:spPr>
            <a:xfrm>
              <a:off x="1178462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B8CD90-4598-DF4C-ABE6-EB811EDB0F00}"/>
                </a:ext>
              </a:extLst>
            </p:cNvPr>
            <p:cNvSpPr/>
            <p:nvPr/>
          </p:nvSpPr>
          <p:spPr>
            <a:xfrm>
              <a:off x="843822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2537D39-5475-6641-AC56-EE1F9315E796}"/>
                </a:ext>
              </a:extLst>
            </p:cNvPr>
            <p:cNvSpPr/>
            <p:nvPr/>
          </p:nvSpPr>
          <p:spPr>
            <a:xfrm>
              <a:off x="85720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3EEF9D-4790-4944-992A-89E4E4382D47}"/>
                </a:ext>
              </a:extLst>
            </p:cNvPr>
            <p:cNvSpPr/>
            <p:nvPr/>
          </p:nvSpPr>
          <p:spPr>
            <a:xfrm>
              <a:off x="8705904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570DD76-A70F-9D4E-A100-907C4A3721E3}"/>
                </a:ext>
              </a:extLst>
            </p:cNvPr>
            <p:cNvSpPr/>
            <p:nvPr/>
          </p:nvSpPr>
          <p:spPr>
            <a:xfrm>
              <a:off x="883974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73A354-147A-CB4C-ADAF-4278A3C491A4}"/>
                </a:ext>
              </a:extLst>
            </p:cNvPr>
            <p:cNvSpPr/>
            <p:nvPr/>
          </p:nvSpPr>
          <p:spPr>
            <a:xfrm>
              <a:off x="897357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38E53E-4BB1-8949-A044-10A0F7896A4F}"/>
                </a:ext>
              </a:extLst>
            </p:cNvPr>
            <p:cNvSpPr/>
            <p:nvPr/>
          </p:nvSpPr>
          <p:spPr>
            <a:xfrm>
              <a:off x="910741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6B04258-9E50-1D4F-89F4-4FE5558ED482}"/>
                </a:ext>
              </a:extLst>
            </p:cNvPr>
            <p:cNvSpPr/>
            <p:nvPr/>
          </p:nvSpPr>
          <p:spPr>
            <a:xfrm>
              <a:off x="924125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4814CB-86BF-3048-B50C-8BED07B2D413}"/>
                </a:ext>
              </a:extLst>
            </p:cNvPr>
            <p:cNvSpPr/>
            <p:nvPr/>
          </p:nvSpPr>
          <p:spPr>
            <a:xfrm>
              <a:off x="937509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8EFF0F-A378-B84E-8C5A-CB54F3268BC5}"/>
                </a:ext>
              </a:extLst>
            </p:cNvPr>
            <p:cNvSpPr/>
            <p:nvPr/>
          </p:nvSpPr>
          <p:spPr>
            <a:xfrm>
              <a:off x="950892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7DF8A59-9136-4746-B2A8-B248471083E6}"/>
                </a:ext>
              </a:extLst>
            </p:cNvPr>
            <p:cNvSpPr/>
            <p:nvPr/>
          </p:nvSpPr>
          <p:spPr>
            <a:xfrm>
              <a:off x="96427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74D181-EAB6-9A43-80D6-ED8C6FED6F00}"/>
                </a:ext>
              </a:extLst>
            </p:cNvPr>
            <p:cNvSpPr/>
            <p:nvPr/>
          </p:nvSpPr>
          <p:spPr>
            <a:xfrm>
              <a:off x="977660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7F17E08-957B-654F-96C4-8807F949A6DB}"/>
                </a:ext>
              </a:extLst>
            </p:cNvPr>
            <p:cNvSpPr/>
            <p:nvPr/>
          </p:nvSpPr>
          <p:spPr>
            <a:xfrm>
              <a:off x="9910440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916D1C-9007-884D-A446-DAE680F4595C}"/>
                </a:ext>
              </a:extLst>
            </p:cNvPr>
            <p:cNvSpPr/>
            <p:nvPr/>
          </p:nvSpPr>
          <p:spPr>
            <a:xfrm>
              <a:off x="1004427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BB84C7-4DF8-6848-A202-B6E01C71424B}"/>
                </a:ext>
              </a:extLst>
            </p:cNvPr>
            <p:cNvSpPr/>
            <p:nvPr/>
          </p:nvSpPr>
          <p:spPr>
            <a:xfrm>
              <a:off x="1017857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A78CD45-EBBB-144B-8350-248F0447146C}"/>
                </a:ext>
              </a:extLst>
            </p:cNvPr>
            <p:cNvSpPr/>
            <p:nvPr/>
          </p:nvSpPr>
          <p:spPr>
            <a:xfrm>
              <a:off x="10312411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6A7A554-A080-9A4F-B67E-2F6967D72BE8}"/>
                </a:ext>
              </a:extLst>
            </p:cNvPr>
            <p:cNvSpPr/>
            <p:nvPr/>
          </p:nvSpPr>
          <p:spPr>
            <a:xfrm>
              <a:off x="1044624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2625D98-29E2-7247-B0E0-8655593E28C3}"/>
                </a:ext>
              </a:extLst>
            </p:cNvPr>
            <p:cNvSpPr/>
            <p:nvPr/>
          </p:nvSpPr>
          <p:spPr>
            <a:xfrm>
              <a:off x="105800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A9DBF35-D286-9A44-A00A-7AC57F77CE3C}"/>
                </a:ext>
              </a:extLst>
            </p:cNvPr>
            <p:cNvSpPr/>
            <p:nvPr/>
          </p:nvSpPr>
          <p:spPr>
            <a:xfrm>
              <a:off x="1071392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EC9E93-B873-294B-8BB4-E22D3138068F}"/>
                </a:ext>
              </a:extLst>
            </p:cNvPr>
            <p:cNvSpPr/>
            <p:nvPr/>
          </p:nvSpPr>
          <p:spPr>
            <a:xfrm>
              <a:off x="1084776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FDC71F-BE92-504C-A1AC-25829CD3FFC9}"/>
                </a:ext>
              </a:extLst>
            </p:cNvPr>
            <p:cNvSpPr/>
            <p:nvPr/>
          </p:nvSpPr>
          <p:spPr>
            <a:xfrm>
              <a:off x="1098159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C9F81D-EEE0-2D48-863D-D4F5EF34C1F6}"/>
                </a:ext>
              </a:extLst>
            </p:cNvPr>
            <p:cNvSpPr/>
            <p:nvPr/>
          </p:nvSpPr>
          <p:spPr>
            <a:xfrm>
              <a:off x="1111543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5760AED-52FF-8044-9C6B-2750DF14A36B}"/>
                </a:ext>
              </a:extLst>
            </p:cNvPr>
            <p:cNvSpPr/>
            <p:nvPr/>
          </p:nvSpPr>
          <p:spPr>
            <a:xfrm>
              <a:off x="1124927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ED5203-528C-7E4B-B057-701B57B6BA0B}"/>
                </a:ext>
              </a:extLst>
            </p:cNvPr>
            <p:cNvSpPr/>
            <p:nvPr/>
          </p:nvSpPr>
          <p:spPr>
            <a:xfrm>
              <a:off x="1138311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106350-3EE1-4243-8277-F8D3AF166EEF}"/>
                </a:ext>
              </a:extLst>
            </p:cNvPr>
            <p:cNvSpPr/>
            <p:nvPr/>
          </p:nvSpPr>
          <p:spPr>
            <a:xfrm>
              <a:off x="11516947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FD5EF2-D587-3747-A3B2-7C46664872AC}"/>
                </a:ext>
              </a:extLst>
            </p:cNvPr>
            <p:cNvSpPr/>
            <p:nvPr/>
          </p:nvSpPr>
          <p:spPr>
            <a:xfrm>
              <a:off x="116507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75D01B-F435-804D-8F91-EB738455DBAE}"/>
                </a:ext>
              </a:extLst>
            </p:cNvPr>
            <p:cNvSpPr/>
            <p:nvPr/>
          </p:nvSpPr>
          <p:spPr>
            <a:xfrm>
              <a:off x="1178462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8AEE68-D978-1245-82CF-413FC39687FB}"/>
                </a:ext>
              </a:extLst>
            </p:cNvPr>
            <p:cNvSpPr/>
            <p:nvPr/>
          </p:nvSpPr>
          <p:spPr>
            <a:xfrm>
              <a:off x="843822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CB6680-BC94-5642-998C-905E7F610E7D}"/>
                </a:ext>
              </a:extLst>
            </p:cNvPr>
            <p:cNvSpPr/>
            <p:nvPr/>
          </p:nvSpPr>
          <p:spPr>
            <a:xfrm>
              <a:off x="85720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D97712-3724-C246-85C2-780C1EAE8268}"/>
                </a:ext>
              </a:extLst>
            </p:cNvPr>
            <p:cNvSpPr/>
            <p:nvPr/>
          </p:nvSpPr>
          <p:spPr>
            <a:xfrm>
              <a:off x="8705904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C312B8-15DA-7041-BCAF-FBA1749BF156}"/>
                </a:ext>
              </a:extLst>
            </p:cNvPr>
            <p:cNvSpPr/>
            <p:nvPr/>
          </p:nvSpPr>
          <p:spPr>
            <a:xfrm>
              <a:off x="883974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258258-CA1D-2C4E-8629-A5C9B97C92D4}"/>
                </a:ext>
              </a:extLst>
            </p:cNvPr>
            <p:cNvSpPr/>
            <p:nvPr/>
          </p:nvSpPr>
          <p:spPr>
            <a:xfrm>
              <a:off x="897357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AF0CA0-6E62-AF48-AB35-885E4B965C4E}"/>
                </a:ext>
              </a:extLst>
            </p:cNvPr>
            <p:cNvSpPr/>
            <p:nvPr/>
          </p:nvSpPr>
          <p:spPr>
            <a:xfrm>
              <a:off x="910741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0BA6F0-678A-F641-AAF9-30F9C284F259}"/>
                </a:ext>
              </a:extLst>
            </p:cNvPr>
            <p:cNvSpPr/>
            <p:nvPr/>
          </p:nvSpPr>
          <p:spPr>
            <a:xfrm>
              <a:off x="924125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48948C-CC2C-8C48-B4B0-C97874DFD6B3}"/>
                </a:ext>
              </a:extLst>
            </p:cNvPr>
            <p:cNvSpPr/>
            <p:nvPr/>
          </p:nvSpPr>
          <p:spPr>
            <a:xfrm>
              <a:off x="937509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849B60-B8B7-6747-87E4-E0F9C8B4A4DE}"/>
                </a:ext>
              </a:extLst>
            </p:cNvPr>
            <p:cNvSpPr/>
            <p:nvPr/>
          </p:nvSpPr>
          <p:spPr>
            <a:xfrm>
              <a:off x="950892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AA7859-5DFB-4045-B241-E848FF838A78}"/>
                </a:ext>
              </a:extLst>
            </p:cNvPr>
            <p:cNvSpPr/>
            <p:nvPr/>
          </p:nvSpPr>
          <p:spPr>
            <a:xfrm>
              <a:off x="96427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E44D5D-D7EC-3948-A910-9D261841ECA0}"/>
                </a:ext>
              </a:extLst>
            </p:cNvPr>
            <p:cNvSpPr/>
            <p:nvPr/>
          </p:nvSpPr>
          <p:spPr>
            <a:xfrm>
              <a:off x="977660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CD5A6E-590F-6642-81B8-8414BD50ECFD}"/>
                </a:ext>
              </a:extLst>
            </p:cNvPr>
            <p:cNvSpPr/>
            <p:nvPr/>
          </p:nvSpPr>
          <p:spPr>
            <a:xfrm>
              <a:off x="9910440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9DF722-E63A-0441-ACAB-478D981FA8C8}"/>
                </a:ext>
              </a:extLst>
            </p:cNvPr>
            <p:cNvSpPr/>
            <p:nvPr/>
          </p:nvSpPr>
          <p:spPr>
            <a:xfrm>
              <a:off x="1004427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8EBEB-78C2-FF44-851F-73E2C4449CA5}"/>
                </a:ext>
              </a:extLst>
            </p:cNvPr>
            <p:cNvSpPr/>
            <p:nvPr/>
          </p:nvSpPr>
          <p:spPr>
            <a:xfrm>
              <a:off x="1017857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FA5B2-A64E-174A-A67E-4738A2843D5A}"/>
                </a:ext>
              </a:extLst>
            </p:cNvPr>
            <p:cNvSpPr/>
            <p:nvPr/>
          </p:nvSpPr>
          <p:spPr>
            <a:xfrm>
              <a:off x="10312411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D2D50-9A6C-1043-A5C9-96D3A877DC0F}"/>
                </a:ext>
              </a:extLst>
            </p:cNvPr>
            <p:cNvSpPr/>
            <p:nvPr/>
          </p:nvSpPr>
          <p:spPr>
            <a:xfrm>
              <a:off x="1044624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A58A00-C3C1-514D-857A-988EB5A68045}"/>
                </a:ext>
              </a:extLst>
            </p:cNvPr>
            <p:cNvSpPr/>
            <p:nvPr/>
          </p:nvSpPr>
          <p:spPr>
            <a:xfrm>
              <a:off x="105800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EB6B02-0426-794A-B024-1D0764A960A8}"/>
                </a:ext>
              </a:extLst>
            </p:cNvPr>
            <p:cNvSpPr/>
            <p:nvPr/>
          </p:nvSpPr>
          <p:spPr>
            <a:xfrm>
              <a:off x="1071392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51D5DB-BE4E-2E4E-9A91-8E84B9769CDF}"/>
                </a:ext>
              </a:extLst>
            </p:cNvPr>
            <p:cNvSpPr/>
            <p:nvPr/>
          </p:nvSpPr>
          <p:spPr>
            <a:xfrm>
              <a:off x="1084776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9963FC1-E4AD-B746-A81D-5694636D91E4}"/>
                </a:ext>
              </a:extLst>
            </p:cNvPr>
            <p:cNvSpPr/>
            <p:nvPr/>
          </p:nvSpPr>
          <p:spPr>
            <a:xfrm>
              <a:off x="1098159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FDC736-FF1E-A745-8A48-9A35025195FD}"/>
                </a:ext>
              </a:extLst>
            </p:cNvPr>
            <p:cNvSpPr/>
            <p:nvPr/>
          </p:nvSpPr>
          <p:spPr>
            <a:xfrm>
              <a:off x="1111543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822E152-90A6-574A-B8FB-6848C046A784}"/>
                </a:ext>
              </a:extLst>
            </p:cNvPr>
            <p:cNvSpPr/>
            <p:nvPr/>
          </p:nvSpPr>
          <p:spPr>
            <a:xfrm>
              <a:off x="1124927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091B75-14C4-2A4C-B333-2A68AB4C164C}"/>
                </a:ext>
              </a:extLst>
            </p:cNvPr>
            <p:cNvSpPr/>
            <p:nvPr/>
          </p:nvSpPr>
          <p:spPr>
            <a:xfrm>
              <a:off x="1138311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808FEF-D9BF-9143-8F2D-BF744CB93C02}"/>
                </a:ext>
              </a:extLst>
            </p:cNvPr>
            <p:cNvSpPr/>
            <p:nvPr/>
          </p:nvSpPr>
          <p:spPr>
            <a:xfrm>
              <a:off x="11516947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93F69-7A41-2A4F-87DF-EB657AA37D81}"/>
                </a:ext>
              </a:extLst>
            </p:cNvPr>
            <p:cNvSpPr/>
            <p:nvPr/>
          </p:nvSpPr>
          <p:spPr>
            <a:xfrm>
              <a:off x="116507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8B3EDC-2C54-D547-806A-DB04F9908DF9}"/>
                </a:ext>
              </a:extLst>
            </p:cNvPr>
            <p:cNvSpPr/>
            <p:nvPr/>
          </p:nvSpPr>
          <p:spPr>
            <a:xfrm>
              <a:off x="1178462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DF366-3C84-F342-A2F2-B271A29EBDC7}"/>
                </a:ext>
              </a:extLst>
            </p:cNvPr>
            <p:cNvSpPr/>
            <p:nvPr/>
          </p:nvSpPr>
          <p:spPr>
            <a:xfrm>
              <a:off x="843822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0F5180-6106-4248-97C5-4E9416D7F062}"/>
                </a:ext>
              </a:extLst>
            </p:cNvPr>
            <p:cNvSpPr/>
            <p:nvPr/>
          </p:nvSpPr>
          <p:spPr>
            <a:xfrm>
              <a:off x="85720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3C5279-E573-934C-AB2D-625FE1B160AF}"/>
                </a:ext>
              </a:extLst>
            </p:cNvPr>
            <p:cNvSpPr/>
            <p:nvPr/>
          </p:nvSpPr>
          <p:spPr>
            <a:xfrm>
              <a:off x="8705904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67F0E6-938D-EF44-AD10-27392425B0C6}"/>
                </a:ext>
              </a:extLst>
            </p:cNvPr>
            <p:cNvSpPr/>
            <p:nvPr/>
          </p:nvSpPr>
          <p:spPr>
            <a:xfrm>
              <a:off x="883974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E6C5C6-D875-2D45-B5D9-4045ED5C428F}"/>
                </a:ext>
              </a:extLst>
            </p:cNvPr>
            <p:cNvSpPr/>
            <p:nvPr/>
          </p:nvSpPr>
          <p:spPr>
            <a:xfrm>
              <a:off x="897357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C7BB03-A3B4-4F41-A2C7-905F67D84FD3}"/>
                </a:ext>
              </a:extLst>
            </p:cNvPr>
            <p:cNvSpPr/>
            <p:nvPr/>
          </p:nvSpPr>
          <p:spPr>
            <a:xfrm>
              <a:off x="910741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7F1236-8220-F142-9ADA-C302C81EA06B}"/>
                </a:ext>
              </a:extLst>
            </p:cNvPr>
            <p:cNvSpPr/>
            <p:nvPr/>
          </p:nvSpPr>
          <p:spPr>
            <a:xfrm>
              <a:off x="924125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487A75-61AA-294D-BDE9-F13E1190DB08}"/>
                </a:ext>
              </a:extLst>
            </p:cNvPr>
            <p:cNvSpPr/>
            <p:nvPr/>
          </p:nvSpPr>
          <p:spPr>
            <a:xfrm>
              <a:off x="937509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BBDD2-5AE0-E943-B805-F1A2BCA42F83}"/>
                </a:ext>
              </a:extLst>
            </p:cNvPr>
            <p:cNvSpPr/>
            <p:nvPr/>
          </p:nvSpPr>
          <p:spPr>
            <a:xfrm>
              <a:off x="950892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CAFDE5-70CE-2B4F-BCF9-BE8C7C69511B}"/>
                </a:ext>
              </a:extLst>
            </p:cNvPr>
            <p:cNvSpPr/>
            <p:nvPr/>
          </p:nvSpPr>
          <p:spPr>
            <a:xfrm>
              <a:off x="96427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536E80-A606-AD43-A6F8-1496FE124950}"/>
                </a:ext>
              </a:extLst>
            </p:cNvPr>
            <p:cNvSpPr/>
            <p:nvPr/>
          </p:nvSpPr>
          <p:spPr>
            <a:xfrm>
              <a:off x="977660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5298F4-DEAB-2B47-B321-F7B4F7C50649}"/>
                </a:ext>
              </a:extLst>
            </p:cNvPr>
            <p:cNvSpPr/>
            <p:nvPr/>
          </p:nvSpPr>
          <p:spPr>
            <a:xfrm>
              <a:off x="9910440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938398-6315-4545-AC88-AE1B0EF2E140}"/>
                </a:ext>
              </a:extLst>
            </p:cNvPr>
            <p:cNvSpPr/>
            <p:nvPr/>
          </p:nvSpPr>
          <p:spPr>
            <a:xfrm>
              <a:off x="1004427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F27FBE-5862-174F-98CE-BF0F4C3E0259}"/>
                </a:ext>
              </a:extLst>
            </p:cNvPr>
            <p:cNvSpPr/>
            <p:nvPr/>
          </p:nvSpPr>
          <p:spPr>
            <a:xfrm>
              <a:off x="1017857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6C640-0C35-7F4F-A053-DB93053F5AA6}"/>
                </a:ext>
              </a:extLst>
            </p:cNvPr>
            <p:cNvSpPr/>
            <p:nvPr/>
          </p:nvSpPr>
          <p:spPr>
            <a:xfrm>
              <a:off x="10312411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FAF471-BACE-5B46-99D1-1377BA8CE1BC}"/>
                </a:ext>
              </a:extLst>
            </p:cNvPr>
            <p:cNvSpPr/>
            <p:nvPr/>
          </p:nvSpPr>
          <p:spPr>
            <a:xfrm>
              <a:off x="1044624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EE1CAC-C0AB-814D-96C1-9117AA075B49}"/>
                </a:ext>
              </a:extLst>
            </p:cNvPr>
            <p:cNvSpPr/>
            <p:nvPr/>
          </p:nvSpPr>
          <p:spPr>
            <a:xfrm>
              <a:off x="105800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F973F8-BE2A-4346-8F1A-DCB16A7BA055}"/>
                </a:ext>
              </a:extLst>
            </p:cNvPr>
            <p:cNvSpPr/>
            <p:nvPr/>
          </p:nvSpPr>
          <p:spPr>
            <a:xfrm>
              <a:off x="1071392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F9531A-9A23-3747-8F4E-3C558B350234}"/>
                </a:ext>
              </a:extLst>
            </p:cNvPr>
            <p:cNvSpPr/>
            <p:nvPr/>
          </p:nvSpPr>
          <p:spPr>
            <a:xfrm>
              <a:off x="1084776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7EA361-2625-D341-B427-8238C759DFA6}"/>
                </a:ext>
              </a:extLst>
            </p:cNvPr>
            <p:cNvSpPr/>
            <p:nvPr/>
          </p:nvSpPr>
          <p:spPr>
            <a:xfrm>
              <a:off x="1098159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ECB26B-E57B-3945-9712-47DF71AE6531}"/>
                </a:ext>
              </a:extLst>
            </p:cNvPr>
            <p:cNvSpPr/>
            <p:nvPr/>
          </p:nvSpPr>
          <p:spPr>
            <a:xfrm>
              <a:off x="1111543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12D67B-46C8-AF41-9853-FBC6013E53FC}"/>
                </a:ext>
              </a:extLst>
            </p:cNvPr>
            <p:cNvSpPr/>
            <p:nvPr/>
          </p:nvSpPr>
          <p:spPr>
            <a:xfrm>
              <a:off x="1124927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F9C986-4F06-EA42-B1E4-C0C40D418F88}"/>
                </a:ext>
              </a:extLst>
            </p:cNvPr>
            <p:cNvSpPr/>
            <p:nvPr/>
          </p:nvSpPr>
          <p:spPr>
            <a:xfrm>
              <a:off x="1138311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9EE042-95A0-3B45-9F81-D1E26683A2E8}"/>
                </a:ext>
              </a:extLst>
            </p:cNvPr>
            <p:cNvSpPr/>
            <p:nvPr/>
          </p:nvSpPr>
          <p:spPr>
            <a:xfrm>
              <a:off x="11516947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211AE3-565D-DB44-A3CC-18A11247BC11}"/>
                </a:ext>
              </a:extLst>
            </p:cNvPr>
            <p:cNvSpPr/>
            <p:nvPr/>
          </p:nvSpPr>
          <p:spPr>
            <a:xfrm>
              <a:off x="116507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860B974-CFF3-1941-92B4-394BED786D49}"/>
                </a:ext>
              </a:extLst>
            </p:cNvPr>
            <p:cNvSpPr/>
            <p:nvPr/>
          </p:nvSpPr>
          <p:spPr>
            <a:xfrm>
              <a:off x="1178462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8282C-FB7A-0748-B67D-512FCC0E88DF}"/>
                </a:ext>
              </a:extLst>
            </p:cNvPr>
            <p:cNvSpPr/>
            <p:nvPr/>
          </p:nvSpPr>
          <p:spPr>
            <a:xfrm>
              <a:off x="843822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C909EE-8E28-AB4C-9742-621C03B3C404}"/>
                </a:ext>
              </a:extLst>
            </p:cNvPr>
            <p:cNvSpPr/>
            <p:nvPr/>
          </p:nvSpPr>
          <p:spPr>
            <a:xfrm>
              <a:off x="85720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B4F45E-38AE-094E-80EF-5C62D0FA403F}"/>
                </a:ext>
              </a:extLst>
            </p:cNvPr>
            <p:cNvSpPr/>
            <p:nvPr/>
          </p:nvSpPr>
          <p:spPr>
            <a:xfrm>
              <a:off x="8705904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AB4CE-22FF-B44B-9B0D-F22465EB54AB}"/>
                </a:ext>
              </a:extLst>
            </p:cNvPr>
            <p:cNvSpPr/>
            <p:nvPr/>
          </p:nvSpPr>
          <p:spPr>
            <a:xfrm>
              <a:off x="883974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FB68E-5832-7B48-97E7-0ED2FDB06A80}"/>
                </a:ext>
              </a:extLst>
            </p:cNvPr>
            <p:cNvSpPr/>
            <p:nvPr/>
          </p:nvSpPr>
          <p:spPr>
            <a:xfrm>
              <a:off x="897357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08038-8FF2-2042-82BE-40A499EAA02D}"/>
                </a:ext>
              </a:extLst>
            </p:cNvPr>
            <p:cNvSpPr/>
            <p:nvPr/>
          </p:nvSpPr>
          <p:spPr>
            <a:xfrm>
              <a:off x="910741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D189A9-A6F6-724D-AB13-3259827DAC79}"/>
                </a:ext>
              </a:extLst>
            </p:cNvPr>
            <p:cNvSpPr/>
            <p:nvPr/>
          </p:nvSpPr>
          <p:spPr>
            <a:xfrm>
              <a:off x="924125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7AEC4E-477C-CB4E-B87D-3E6B570EF919}"/>
                </a:ext>
              </a:extLst>
            </p:cNvPr>
            <p:cNvSpPr/>
            <p:nvPr/>
          </p:nvSpPr>
          <p:spPr>
            <a:xfrm>
              <a:off x="937509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B30482-7EC6-AF43-BE81-46C95DA51AA3}"/>
                </a:ext>
              </a:extLst>
            </p:cNvPr>
            <p:cNvSpPr/>
            <p:nvPr/>
          </p:nvSpPr>
          <p:spPr>
            <a:xfrm>
              <a:off x="950892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D68378-F758-3B4A-8F3D-D502CAA75AD7}"/>
                </a:ext>
              </a:extLst>
            </p:cNvPr>
            <p:cNvSpPr/>
            <p:nvPr/>
          </p:nvSpPr>
          <p:spPr>
            <a:xfrm>
              <a:off x="96427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C6E410-9FC8-0140-9270-B125E3B15B14}"/>
                </a:ext>
              </a:extLst>
            </p:cNvPr>
            <p:cNvSpPr/>
            <p:nvPr/>
          </p:nvSpPr>
          <p:spPr>
            <a:xfrm>
              <a:off x="977660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7232B5-C99B-DB49-9C25-49A19A621271}"/>
                </a:ext>
              </a:extLst>
            </p:cNvPr>
            <p:cNvSpPr/>
            <p:nvPr/>
          </p:nvSpPr>
          <p:spPr>
            <a:xfrm>
              <a:off x="9910440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276BB7-9A70-6E4A-8480-A6C63C5D2F9F}"/>
                </a:ext>
              </a:extLst>
            </p:cNvPr>
            <p:cNvSpPr/>
            <p:nvPr/>
          </p:nvSpPr>
          <p:spPr>
            <a:xfrm>
              <a:off x="1004427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068EAD-64BE-8E41-A68A-57A46569B749}"/>
                </a:ext>
              </a:extLst>
            </p:cNvPr>
            <p:cNvSpPr/>
            <p:nvPr/>
          </p:nvSpPr>
          <p:spPr>
            <a:xfrm>
              <a:off x="1017857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E933C5-1258-7341-AFB2-BBEDFDC28692}"/>
                </a:ext>
              </a:extLst>
            </p:cNvPr>
            <p:cNvSpPr/>
            <p:nvPr/>
          </p:nvSpPr>
          <p:spPr>
            <a:xfrm>
              <a:off x="10312411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C3E4D-D695-EE4E-AD05-2EC9F32BE037}"/>
                </a:ext>
              </a:extLst>
            </p:cNvPr>
            <p:cNvSpPr/>
            <p:nvPr/>
          </p:nvSpPr>
          <p:spPr>
            <a:xfrm>
              <a:off x="1044624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AA7145-03DB-8C4E-BB4B-D5C44E2F753C}"/>
                </a:ext>
              </a:extLst>
            </p:cNvPr>
            <p:cNvSpPr/>
            <p:nvPr/>
          </p:nvSpPr>
          <p:spPr>
            <a:xfrm>
              <a:off x="105800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5C0757-B1CE-0248-A55B-8E5F3D2D63E4}"/>
                </a:ext>
              </a:extLst>
            </p:cNvPr>
            <p:cNvSpPr/>
            <p:nvPr/>
          </p:nvSpPr>
          <p:spPr>
            <a:xfrm>
              <a:off x="1071392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CE65ED-706A-B24F-A24D-A969574F91B3}"/>
                </a:ext>
              </a:extLst>
            </p:cNvPr>
            <p:cNvSpPr/>
            <p:nvPr/>
          </p:nvSpPr>
          <p:spPr>
            <a:xfrm>
              <a:off x="1084776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20B61E-153F-D14F-9C7D-BB770C19C00C}"/>
                </a:ext>
              </a:extLst>
            </p:cNvPr>
            <p:cNvSpPr/>
            <p:nvPr/>
          </p:nvSpPr>
          <p:spPr>
            <a:xfrm>
              <a:off x="1098159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C4AF6-8C2D-6B4D-8C7F-6B866ACD9CDC}"/>
                </a:ext>
              </a:extLst>
            </p:cNvPr>
            <p:cNvSpPr/>
            <p:nvPr/>
          </p:nvSpPr>
          <p:spPr>
            <a:xfrm>
              <a:off x="1111543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5B78BE-ACD8-104D-9E36-6614B6A78062}"/>
                </a:ext>
              </a:extLst>
            </p:cNvPr>
            <p:cNvSpPr/>
            <p:nvPr/>
          </p:nvSpPr>
          <p:spPr>
            <a:xfrm>
              <a:off x="1124927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D6E78F-24E6-E448-B0FA-337693547F87}"/>
                </a:ext>
              </a:extLst>
            </p:cNvPr>
            <p:cNvSpPr/>
            <p:nvPr/>
          </p:nvSpPr>
          <p:spPr>
            <a:xfrm>
              <a:off x="1138311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013476-B6D9-854D-98EC-9696355F9062}"/>
                </a:ext>
              </a:extLst>
            </p:cNvPr>
            <p:cNvSpPr/>
            <p:nvPr/>
          </p:nvSpPr>
          <p:spPr>
            <a:xfrm>
              <a:off x="11516947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5BCAAD-7A60-E743-8288-B65DE31717FF}"/>
                </a:ext>
              </a:extLst>
            </p:cNvPr>
            <p:cNvSpPr/>
            <p:nvPr/>
          </p:nvSpPr>
          <p:spPr>
            <a:xfrm>
              <a:off x="116507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D5844C-C364-3C46-8048-CD49B716EBD8}"/>
                </a:ext>
              </a:extLst>
            </p:cNvPr>
            <p:cNvSpPr/>
            <p:nvPr/>
          </p:nvSpPr>
          <p:spPr>
            <a:xfrm>
              <a:off x="1178462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3ACF0D2-7848-8849-8827-9B3F0C4D5FE7}"/>
              </a:ext>
            </a:extLst>
          </p:cNvPr>
          <p:cNvSpPr/>
          <p:nvPr/>
        </p:nvSpPr>
        <p:spPr>
          <a:xfrm>
            <a:off x="-391884" y="3126377"/>
            <a:ext cx="12784184" cy="30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521285" y="1598021"/>
            <a:ext cx="11149430" cy="3283134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B8586-9F79-054F-BFF3-5B85E803A1F5}"/>
              </a:ext>
            </a:extLst>
          </p:cNvPr>
          <p:cNvSpPr txBox="1"/>
          <p:nvPr/>
        </p:nvSpPr>
        <p:spPr>
          <a:xfrm>
            <a:off x="14704383" y="5043364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9AF6BF5-75CE-B346-B210-314F5562A614}"/>
              </a:ext>
            </a:extLst>
          </p:cNvPr>
          <p:cNvSpPr txBox="1"/>
          <p:nvPr/>
        </p:nvSpPr>
        <p:spPr>
          <a:xfrm>
            <a:off x="14673903" y="5259772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(render target)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73685" y="2971857"/>
            <a:ext cx="1143262" cy="646331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2055400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vertex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3151669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hull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248627" y="3110356"/>
            <a:ext cx="1156086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tessellator</a:t>
            </a:r>
            <a:endParaRPr lang="en-US" dirty="0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612211" y="2971857"/>
            <a:ext cx="998162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domain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817169" y="2971857"/>
            <a:ext cx="1165438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geometry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8221048" y="3110356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524216" y="2971857"/>
            <a:ext cx="889765" cy="71508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pixel</a:t>
            </a:r>
          </a:p>
          <a:p>
            <a:pPr algn="ctr"/>
            <a:r>
              <a:rPr lang="en-US" dirty="0"/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652437" y="2971857"/>
            <a:ext cx="865878" cy="646331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merger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45D17630-DC32-374E-A9A1-E9637F0A100E}"/>
              </a:ext>
            </a:extLst>
          </p:cNvPr>
          <p:cNvSpPr txBox="1"/>
          <p:nvPr/>
        </p:nvSpPr>
        <p:spPr>
          <a:xfrm>
            <a:off x="8369889" y="6254991"/>
            <a:ext cx="3101381" cy="408623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shaders – fully programmable</a:t>
            </a: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1B397386-FFB5-7D4E-B69B-86C99D3A3393}"/>
              </a:ext>
            </a:extLst>
          </p:cNvPr>
          <p:cNvSpPr txBox="1"/>
          <p:nvPr/>
        </p:nvSpPr>
        <p:spPr>
          <a:xfrm>
            <a:off x="7988617" y="5781876"/>
            <a:ext cx="3682098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fixed functions – change parameters</a:t>
            </a:r>
          </a:p>
        </p:txBody>
      </p:sp>
    </p:spTree>
    <p:extLst>
      <p:ext uri="{BB962C8B-B14F-4D97-AF65-F5344CB8AC3E}">
        <p14:creationId xmlns:p14="http://schemas.microsoft.com/office/powerpoint/2010/main" val="9455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input</a:t>
            </a:r>
          </a:p>
          <a:p>
            <a:pPr algn="ctr"/>
            <a:r>
              <a:rPr lang="en-US" sz="1200" dirty="0"/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970205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191DD61D-15BC-0642-9F60-AC242D74C39C}"/>
              </a:ext>
            </a:extLst>
          </p:cNvPr>
          <p:cNvSpPr txBox="1"/>
          <p:nvPr/>
        </p:nvSpPr>
        <p:spPr>
          <a:xfrm>
            <a:off x="5101507" y="2985332"/>
            <a:ext cx="1037465" cy="58477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  <a:p>
            <a:pPr algn="ctr"/>
            <a:r>
              <a:rPr lang="en-US" sz="1600" dirty="0"/>
              <a:t>assembler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BF60F7-7ABF-2947-91BB-3A1F81C242E1}"/>
              </a:ext>
            </a:extLst>
          </p:cNvPr>
          <p:cNvSpPr/>
          <p:nvPr/>
        </p:nvSpPr>
        <p:spPr>
          <a:xfrm>
            <a:off x="59436" y="2593350"/>
            <a:ext cx="462792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   0.2754   -0.5519    0.8320    0.0358    0.2428    0.7524    0.3252    0.5729</a:t>
            </a:r>
          </a:p>
          <a:p>
            <a:r>
              <a:rPr lang="en-US" sz="1100" dirty="0"/>
              <a:t>    0.9154    0.3357   -0.9977    0.1759    0.9174    0.4477    0.1256    0.8853</a:t>
            </a:r>
          </a:p>
          <a:p>
            <a:r>
              <a:rPr lang="en-US" sz="1100" dirty="0"/>
              <a:t>   -0.5186    0.6888   -0.0751    0.7218    0.2691    0.5301    0.4996    0.6851</a:t>
            </a:r>
          </a:p>
          <a:p>
            <a:r>
              <a:rPr lang="en-US" sz="1100" dirty="0"/>
              <a:t>    0.3522   -0.3111   -0.1513    0.4735    0.7655    0.7809    0.5428    0.3092</a:t>
            </a:r>
          </a:p>
          <a:p>
            <a:r>
              <a:rPr lang="en-US" sz="1100" dirty="0"/>
              <a:t>   -0.4219    0.5610   -0.0782    0.1527    0.1887    0.6633    0.4481    0.5993</a:t>
            </a:r>
          </a:p>
          <a:p>
            <a:r>
              <a:rPr lang="en-US" sz="1100" dirty="0"/>
              <a:t>    0.3436    0.3507    0.5403    0.3411    0.2875    0.5849    0.6090    0.5357</a:t>
            </a:r>
          </a:p>
          <a:p>
            <a:r>
              <a:rPr lang="en-US" sz="1100" dirty="0"/>
              <a:t>    0.3903   -0.9866   -0.3551    0.6074    0.0911    0.7086    0.5775    0.4054</a:t>
            </a:r>
          </a:p>
          <a:p>
            <a:r>
              <a:rPr lang="en-US" sz="1100" dirty="0"/>
              <a:t>   -0.8640    0.2043    0.5695    0.1917    0.5762    0.2175    0.3645    0.9055</a:t>
            </a:r>
          </a:p>
          <a:p>
            <a:r>
              <a:rPr lang="en-US" sz="1100" dirty="0"/>
              <a:t>   -0.4904   -0.2265   -0.0573    0.7384    0.6834    0.7053    0.6583    0.2633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1E9647-E941-B645-9001-9E761B6D041D}"/>
              </a:ext>
            </a:extLst>
          </p:cNvPr>
          <p:cNvSpPr/>
          <p:nvPr/>
        </p:nvSpPr>
        <p:spPr>
          <a:xfrm>
            <a:off x="6754724" y="2593350"/>
            <a:ext cx="201895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   0.2754   -0.5519    0.8320</a:t>
            </a:r>
          </a:p>
          <a:p>
            <a:r>
              <a:rPr lang="en-US" sz="1100" dirty="0"/>
              <a:t>    0.9154    0.3357   -0.9977</a:t>
            </a:r>
          </a:p>
          <a:p>
            <a:r>
              <a:rPr lang="en-US" sz="1100" dirty="0"/>
              <a:t>   -0.5186    0.6888   -0.0751</a:t>
            </a:r>
          </a:p>
          <a:p>
            <a:r>
              <a:rPr lang="en-US" sz="1100" dirty="0"/>
              <a:t>    0.3522   -0.3111   -0.1513</a:t>
            </a:r>
          </a:p>
          <a:p>
            <a:r>
              <a:rPr lang="en-US" sz="1100" dirty="0"/>
              <a:t>   -0.4219    0.5610   -0.0782</a:t>
            </a:r>
          </a:p>
          <a:p>
            <a:r>
              <a:rPr lang="en-US" sz="1100" dirty="0"/>
              <a:t>    0.3436    0.3507    0.5403</a:t>
            </a:r>
          </a:p>
          <a:p>
            <a:r>
              <a:rPr lang="en-US" sz="1100" dirty="0"/>
              <a:t>    0.3903   -0.9866   -0.3551</a:t>
            </a:r>
          </a:p>
          <a:p>
            <a:r>
              <a:rPr lang="en-US" sz="1100" dirty="0"/>
              <a:t>   -0.8640    0.2043    0.5695</a:t>
            </a:r>
          </a:p>
          <a:p>
            <a:r>
              <a:rPr lang="en-US" sz="1100" dirty="0"/>
              <a:t>   -0.4904   -0.2265   -0.0573</a:t>
            </a: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7B5F1D2C-10D7-D44C-8E7A-1A65B2810E79}"/>
              </a:ext>
            </a:extLst>
          </p:cNvPr>
          <p:cNvSpPr/>
          <p:nvPr/>
        </p:nvSpPr>
        <p:spPr>
          <a:xfrm>
            <a:off x="8377777" y="2592651"/>
            <a:ext cx="143993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92D050"/>
                </a:solidFill>
              </a:rPr>
              <a:t>    0.0358    0.2428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0.1759    0.9174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0.7218    0.2691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0.4735    0.7655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0.1527    0.1887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0.3411    0.2875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0.6074    0.0911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0.1917    0.5762</a:t>
            </a:r>
          </a:p>
          <a:p>
            <a:r>
              <a:rPr lang="en-US" sz="1100" dirty="0">
                <a:solidFill>
                  <a:srgbClr val="92D050"/>
                </a:solidFill>
              </a:rPr>
              <a:t>    0.7384    0.6834</a:t>
            </a: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45A8F5E-5C14-0D49-B6B7-BAF07AD0BF60}"/>
              </a:ext>
            </a:extLst>
          </p:cNvPr>
          <p:cNvSpPr/>
          <p:nvPr/>
        </p:nvSpPr>
        <p:spPr>
          <a:xfrm>
            <a:off x="9482742" y="2592651"/>
            <a:ext cx="201895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C000"/>
                </a:solidFill>
              </a:rPr>
              <a:t>    0.7524    0.3252    0.5729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0.4477    0.1256    0.8853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0.5301    0.4996    0.6851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0.7809    0.5428    0.3092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0.6633    0.4481    0.5993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0.5849    0.6090    0.5357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0.7086    0.5775    0.4054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0.2175    0.3645    0.9055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0.7053    0.6583    0.2633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5DCCD608-FDB7-B74A-8C1A-3BC2387F5712}"/>
              </a:ext>
            </a:extLst>
          </p:cNvPr>
          <p:cNvSpPr/>
          <p:nvPr/>
        </p:nvSpPr>
        <p:spPr>
          <a:xfrm>
            <a:off x="7315200" y="4311603"/>
            <a:ext cx="964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position</a:t>
            </a:r>
          </a:p>
          <a:p>
            <a:pPr algn="ctr"/>
            <a:r>
              <a:rPr lang="en-US" sz="1400" dirty="0"/>
              <a:t>FLOAT32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048F1190-01A3-3B49-9F9B-427C31B6EEBF}"/>
              </a:ext>
            </a:extLst>
          </p:cNvPr>
          <p:cNvSpPr/>
          <p:nvPr/>
        </p:nvSpPr>
        <p:spPr>
          <a:xfrm>
            <a:off x="8473376" y="4311604"/>
            <a:ext cx="11556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92D050"/>
                </a:solidFill>
              </a:rPr>
              <a:t>UV co-ord.</a:t>
            </a:r>
          </a:p>
          <a:p>
            <a:pPr algn="ctr"/>
            <a:r>
              <a:rPr lang="en-US" sz="1400" dirty="0">
                <a:solidFill>
                  <a:srgbClr val="92D050"/>
                </a:solidFill>
              </a:rPr>
              <a:t>FLOAT 32</a:t>
            </a: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50303022-426F-9247-B0F6-A1A8D54B9CA5}"/>
              </a:ext>
            </a:extLst>
          </p:cNvPr>
          <p:cNvSpPr/>
          <p:nvPr/>
        </p:nvSpPr>
        <p:spPr>
          <a:xfrm>
            <a:off x="10038123" y="4311602"/>
            <a:ext cx="964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C000"/>
                </a:solidFill>
              </a:rPr>
              <a:t>normal</a:t>
            </a:r>
          </a:p>
          <a:p>
            <a:pPr algn="ctr"/>
            <a:r>
              <a:rPr lang="en-US" sz="1400" dirty="0">
                <a:solidFill>
                  <a:srgbClr val="FFC000"/>
                </a:solidFill>
              </a:rPr>
              <a:t>FLOAT32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0E2C9B-7ED5-E04D-B237-0AEC7E0E3A44}"/>
              </a:ext>
            </a:extLst>
          </p:cNvPr>
          <p:cNvCxnSpPr>
            <a:cxnSpLocks/>
          </p:cNvCxnSpPr>
          <p:nvPr/>
        </p:nvCxnSpPr>
        <p:spPr>
          <a:xfrm>
            <a:off x="4511194" y="3258109"/>
            <a:ext cx="53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1274F1F2-3178-5E48-8239-F30089730B0B}"/>
              </a:ext>
            </a:extLst>
          </p:cNvPr>
          <p:cNvCxnSpPr>
            <a:cxnSpLocks/>
          </p:cNvCxnSpPr>
          <p:nvPr/>
        </p:nvCxnSpPr>
        <p:spPr>
          <a:xfrm>
            <a:off x="6215577" y="3258109"/>
            <a:ext cx="56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Rectangle 440">
            <a:extLst>
              <a:ext uri="{FF2B5EF4-FFF2-40B4-BE49-F238E27FC236}">
                <a16:creationId xmlns:a16="http://schemas.microsoft.com/office/drawing/2014/main" id="{6C1A605B-D6A6-B84C-A3E9-4AD4CE931643}"/>
              </a:ext>
            </a:extLst>
          </p:cNvPr>
          <p:cNvSpPr/>
          <p:nvPr/>
        </p:nvSpPr>
        <p:spPr>
          <a:xfrm>
            <a:off x="11093538" y="4311602"/>
            <a:ext cx="964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id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</a:rPr>
              <a:t>UINT16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661A7B-34D8-D448-BE5D-35ACB933D24E}"/>
              </a:ext>
            </a:extLst>
          </p:cNvPr>
          <p:cNvSpPr/>
          <p:nvPr/>
        </p:nvSpPr>
        <p:spPr>
          <a:xfrm>
            <a:off x="11217673" y="2597186"/>
            <a:ext cx="601594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     0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1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2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3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4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5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6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7</a:t>
            </a:r>
          </a:p>
          <a:p>
            <a:r>
              <a:rPr lang="en-US" sz="1100" dirty="0">
                <a:solidFill>
                  <a:srgbClr val="00B0F0"/>
                </a:solidFill>
              </a:rPr>
              <a:t>     8</a:t>
            </a:r>
          </a:p>
        </p:txBody>
      </p:sp>
    </p:spTree>
    <p:extLst>
      <p:ext uri="{BB962C8B-B14F-4D97-AF65-F5344CB8AC3E}">
        <p14:creationId xmlns:p14="http://schemas.microsoft.com/office/powerpoint/2010/main" val="10164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35" grpId="0"/>
      <p:bldP spid="436" grpId="0"/>
      <p:bldP spid="437" grpId="0"/>
      <p:bldP spid="438" grpId="0"/>
      <p:bldP spid="439" grpId="0"/>
      <p:bldP spid="441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vertex</a:t>
            </a:r>
          </a:p>
          <a:p>
            <a:pPr algn="ctr"/>
            <a:r>
              <a:rPr lang="en-US" sz="1200" dirty="0"/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2186610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0E2C9B-7ED5-E04D-B237-0AEC7E0E3A44}"/>
              </a:ext>
            </a:extLst>
          </p:cNvPr>
          <p:cNvCxnSpPr>
            <a:cxnSpLocks/>
          </p:cNvCxnSpPr>
          <p:nvPr/>
        </p:nvCxnSpPr>
        <p:spPr>
          <a:xfrm>
            <a:off x="4502805" y="3258109"/>
            <a:ext cx="53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1274F1F2-3178-5E48-8239-F30089730B0B}"/>
              </a:ext>
            </a:extLst>
          </p:cNvPr>
          <p:cNvCxnSpPr>
            <a:cxnSpLocks/>
          </p:cNvCxnSpPr>
          <p:nvPr/>
        </p:nvCxnSpPr>
        <p:spPr>
          <a:xfrm>
            <a:off x="6123298" y="3258109"/>
            <a:ext cx="56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EA568B-E1B1-0F4A-A5B4-479C2B81C3C4}"/>
              </a:ext>
            </a:extLst>
          </p:cNvPr>
          <p:cNvSpPr txBox="1"/>
          <p:nvPr/>
        </p:nvSpPr>
        <p:spPr>
          <a:xfrm>
            <a:off x="5154734" y="2935608"/>
            <a:ext cx="813776" cy="64698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vertex</a:t>
            </a:r>
          </a:p>
          <a:p>
            <a:pPr algn="ctr"/>
            <a:r>
              <a:rPr lang="en-US" sz="1600" dirty="0"/>
              <a:t>shader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833173-306E-6343-B69C-20C0629E1EF0}"/>
              </a:ext>
            </a:extLst>
          </p:cNvPr>
          <p:cNvGrpSpPr/>
          <p:nvPr/>
        </p:nvGrpSpPr>
        <p:grpSpPr>
          <a:xfrm>
            <a:off x="1505667" y="2751845"/>
            <a:ext cx="1338253" cy="984637"/>
            <a:chOff x="2218732" y="2751845"/>
            <a:chExt cx="1338253" cy="9846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889262-F62A-3248-9EB2-E762C6E5D4CA}"/>
                </a:ext>
              </a:extLst>
            </p:cNvPr>
            <p:cNvSpPr/>
            <p:nvPr/>
          </p:nvSpPr>
          <p:spPr>
            <a:xfrm>
              <a:off x="2377864" y="2751845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position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2E76A86-27B6-A649-BDE2-1A3355ECFDE3}"/>
                </a:ext>
              </a:extLst>
            </p:cNvPr>
            <p:cNvSpPr/>
            <p:nvPr/>
          </p:nvSpPr>
          <p:spPr>
            <a:xfrm>
              <a:off x="2218732" y="2990943"/>
              <a:ext cx="11556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UV co-ord.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99039D-0F34-4949-971E-1C577C1EFBEE}"/>
                </a:ext>
              </a:extLst>
            </p:cNvPr>
            <p:cNvSpPr/>
            <p:nvPr/>
          </p:nvSpPr>
          <p:spPr>
            <a:xfrm>
              <a:off x="2401297" y="3197996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normal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7427607-779B-FA48-9460-1EEB528E2907}"/>
                </a:ext>
              </a:extLst>
            </p:cNvPr>
            <p:cNvSpPr/>
            <p:nvPr/>
          </p:nvSpPr>
          <p:spPr>
            <a:xfrm>
              <a:off x="2592251" y="3428705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id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5E723941-2A7E-794D-8A36-CBE98AEE1715}"/>
              </a:ext>
            </a:extLst>
          </p:cNvPr>
          <p:cNvSpPr/>
          <p:nvPr/>
        </p:nvSpPr>
        <p:spPr>
          <a:xfrm>
            <a:off x="2793534" y="2284734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A189A9-F7F8-2B4A-B7A0-58C427A71006}"/>
              </a:ext>
            </a:extLst>
          </p:cNvPr>
          <p:cNvSpPr/>
          <p:nvPr/>
        </p:nvSpPr>
        <p:spPr>
          <a:xfrm>
            <a:off x="935354" y="2200627"/>
            <a:ext cx="1740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vertex attributes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3F6C78-6607-7D43-9331-1889DA204F93}"/>
              </a:ext>
            </a:extLst>
          </p:cNvPr>
          <p:cNvSpPr/>
          <p:nvPr/>
        </p:nvSpPr>
        <p:spPr>
          <a:xfrm>
            <a:off x="5207198" y="1894668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Matrix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696EA8-E426-3E44-977D-DF4CBFA7166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561622" y="2202445"/>
            <a:ext cx="0" cy="62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A0CF7832-C38E-7648-B066-B20ECEFEC24D}"/>
              </a:ext>
            </a:extLst>
          </p:cNvPr>
          <p:cNvSpPr/>
          <p:nvPr/>
        </p:nvSpPr>
        <p:spPr>
          <a:xfrm>
            <a:off x="7282588" y="2224997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232DC6-170B-6B48-9C75-8FA74C3E9E58}"/>
              </a:ext>
            </a:extLst>
          </p:cNvPr>
          <p:cNvSpPr/>
          <p:nvPr/>
        </p:nvSpPr>
        <p:spPr>
          <a:xfrm>
            <a:off x="7670866" y="2150293"/>
            <a:ext cx="2984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transformed vertex attributes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BC288-9C40-954F-9A9E-F10D3D06C1F2}"/>
              </a:ext>
            </a:extLst>
          </p:cNvPr>
          <p:cNvSpPr/>
          <p:nvPr/>
        </p:nvSpPr>
        <p:spPr>
          <a:xfrm>
            <a:off x="2559794" y="2791785"/>
            <a:ext cx="18069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0.2754   -0.5519    0.8320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936059-84C2-0242-B634-781A8ADC16F3}"/>
              </a:ext>
            </a:extLst>
          </p:cNvPr>
          <p:cNvSpPr/>
          <p:nvPr/>
        </p:nvSpPr>
        <p:spPr>
          <a:xfrm>
            <a:off x="2559794" y="3010597"/>
            <a:ext cx="1210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0.0358    0.2428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35390C-6BF9-4641-9BBB-C6FCAB28C06D}"/>
              </a:ext>
            </a:extLst>
          </p:cNvPr>
          <p:cNvSpPr/>
          <p:nvPr/>
        </p:nvSpPr>
        <p:spPr>
          <a:xfrm>
            <a:off x="2549000" y="3234434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0.7524    0.3252    0.5729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D3941A-4305-3143-AD69-780159442D3B}"/>
              </a:ext>
            </a:extLst>
          </p:cNvPr>
          <p:cNvSpPr/>
          <p:nvPr/>
        </p:nvSpPr>
        <p:spPr>
          <a:xfrm>
            <a:off x="2549000" y="344330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0</a:t>
            </a:r>
            <a:endParaRPr lang="en-US" sz="12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EB1633-6C1E-EF4E-B928-F503F33A4D4A}"/>
              </a:ext>
            </a:extLst>
          </p:cNvPr>
          <p:cNvGrpSpPr/>
          <p:nvPr/>
        </p:nvGrpSpPr>
        <p:grpSpPr>
          <a:xfrm>
            <a:off x="7094139" y="2702909"/>
            <a:ext cx="1155688" cy="993026"/>
            <a:chOff x="2218732" y="2751845"/>
            <a:chExt cx="1155688" cy="99302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39FB172-1429-0543-8251-482DF275BB4D}"/>
                </a:ext>
              </a:extLst>
            </p:cNvPr>
            <p:cNvSpPr/>
            <p:nvPr/>
          </p:nvSpPr>
          <p:spPr>
            <a:xfrm>
              <a:off x="2377864" y="2751845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position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801B81F-A3C2-0E4D-A6FE-DEF06A73EB5B}"/>
                </a:ext>
              </a:extLst>
            </p:cNvPr>
            <p:cNvSpPr/>
            <p:nvPr/>
          </p:nvSpPr>
          <p:spPr>
            <a:xfrm>
              <a:off x="2218732" y="2990943"/>
              <a:ext cx="11556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UV co-ord.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071A9C7-E0DD-C345-9647-ABEB7EEDF2F5}"/>
                </a:ext>
              </a:extLst>
            </p:cNvPr>
            <p:cNvSpPr/>
            <p:nvPr/>
          </p:nvSpPr>
          <p:spPr>
            <a:xfrm>
              <a:off x="2401297" y="3197996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normal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1B76BD7-4904-B94B-B6D2-4E5711C54C84}"/>
                </a:ext>
              </a:extLst>
            </p:cNvPr>
            <p:cNvSpPr/>
            <p:nvPr/>
          </p:nvSpPr>
          <p:spPr>
            <a:xfrm>
              <a:off x="2409686" y="3437094"/>
              <a:ext cx="96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colour</a:t>
              </a:r>
              <a:endPara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47EC0-3871-9147-84BA-565A12D72F28}"/>
              </a:ext>
            </a:extLst>
          </p:cNvPr>
          <p:cNvGrpSpPr/>
          <p:nvPr/>
        </p:nvGrpSpPr>
        <p:grpSpPr>
          <a:xfrm>
            <a:off x="8109160" y="2762677"/>
            <a:ext cx="1817699" cy="928519"/>
            <a:chOff x="8109160" y="2762677"/>
            <a:chExt cx="1817699" cy="92851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C692AF8-069A-AD40-BA9D-7F00F5B9E358}"/>
                </a:ext>
              </a:extLst>
            </p:cNvPr>
            <p:cNvSpPr/>
            <p:nvPr/>
          </p:nvSpPr>
          <p:spPr>
            <a:xfrm>
              <a:off x="8119954" y="2762677"/>
              <a:ext cx="180690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0.2344   -0.1519    0.3320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C98C6C-174E-AF4A-B00D-E75AD034B2D6}"/>
                </a:ext>
              </a:extLst>
            </p:cNvPr>
            <p:cNvSpPr/>
            <p:nvPr/>
          </p:nvSpPr>
          <p:spPr>
            <a:xfrm>
              <a:off x="8119954" y="2981489"/>
              <a:ext cx="12105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92D050"/>
                  </a:solidFill>
                </a:rPr>
                <a:t>0.6358    0.8428</a:t>
              </a:r>
              <a:endParaRPr lang="en-US" sz="12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2C8CE6E-A148-9A4D-91D1-FA4120A06977}"/>
                </a:ext>
              </a:extLst>
            </p:cNvPr>
            <p:cNvSpPr/>
            <p:nvPr/>
          </p:nvSpPr>
          <p:spPr>
            <a:xfrm>
              <a:off x="8109160" y="3205326"/>
              <a:ext cx="18004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0.1524    0.7252    0.3729</a:t>
              </a:r>
              <a:endParaRPr lang="en-US" sz="12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364003C-F653-9E44-825D-5034739B0714}"/>
                </a:ext>
              </a:extLst>
            </p:cNvPr>
            <p:cNvSpPr/>
            <p:nvPr/>
          </p:nvSpPr>
          <p:spPr>
            <a:xfrm>
              <a:off x="8109160" y="3414197"/>
              <a:ext cx="6270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.5 .5 .5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6308F3A-3CBB-414C-94B0-FE72B68E9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884" y="3748244"/>
            <a:ext cx="2736958" cy="293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0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hull</a:t>
            </a:r>
          </a:p>
          <a:p>
            <a:pPr algn="ctr"/>
            <a:r>
              <a:rPr lang="en-US" sz="1200" dirty="0"/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tessellator</a:t>
            </a:r>
            <a:endParaRPr lang="en-US" sz="1200" dirty="0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domain</a:t>
            </a:r>
          </a:p>
          <a:p>
            <a:pPr algn="ctr"/>
            <a:r>
              <a:rPr lang="en-US" sz="1200" dirty="0"/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4426473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EF0A5E-88ED-1041-B73E-7A0E470E5933}"/>
              </a:ext>
            </a:extLst>
          </p:cNvPr>
          <p:cNvSpPr/>
          <p:nvPr/>
        </p:nvSpPr>
        <p:spPr>
          <a:xfrm>
            <a:off x="2989524" y="403702"/>
            <a:ext cx="3121061" cy="51077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E83461C-312B-F74A-B439-79AC73252201}"/>
              </a:ext>
            </a:extLst>
          </p:cNvPr>
          <p:cNvSpPr/>
          <p:nvPr/>
        </p:nvSpPr>
        <p:spPr>
          <a:xfrm>
            <a:off x="4546126" y="3064410"/>
            <a:ext cx="3121061" cy="51077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48D461-F444-A44E-ADD5-95A8C5EBA924}"/>
              </a:ext>
            </a:extLst>
          </p:cNvPr>
          <p:cNvSpPr/>
          <p:nvPr/>
        </p:nvSpPr>
        <p:spPr>
          <a:xfrm>
            <a:off x="5505369" y="3120018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tessellation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F88924-8A7A-B245-B1F8-0568C54B3BFC}"/>
              </a:ext>
            </a:extLst>
          </p:cNvPr>
          <p:cNvSpPr/>
          <p:nvPr/>
        </p:nvSpPr>
        <p:spPr>
          <a:xfrm>
            <a:off x="4985793" y="6306630"/>
            <a:ext cx="73207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computeranimations.wordpress.com</a:t>
            </a:r>
            <a:r>
              <a:rPr lang="en-US" sz="1000" dirty="0"/>
              <a:t>/2015/03/16/rasterization-of-parametric-curves-using-tessellation-shaders-in-glsl/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A73F12-66EA-8A4D-AAAC-CFA3BFF1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5" y="2223080"/>
            <a:ext cx="3898182" cy="21934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4DF9E6-CF7A-E249-B931-5664FDA6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26" y="2207965"/>
            <a:ext cx="3898182" cy="2193438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FDC4EAE4-0783-5A4E-A231-157A53C2E5CA}"/>
              </a:ext>
            </a:extLst>
          </p:cNvPr>
          <p:cNvSpPr/>
          <p:nvPr/>
        </p:nvSpPr>
        <p:spPr>
          <a:xfrm>
            <a:off x="1110540" y="5704647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1D38FF5-F9B8-B748-98BC-67D66D4C1A81}"/>
              </a:ext>
            </a:extLst>
          </p:cNvPr>
          <p:cNvSpPr/>
          <p:nvPr/>
        </p:nvSpPr>
        <p:spPr>
          <a:xfrm>
            <a:off x="2175239" y="4686187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93269D8-B131-3B4E-AD98-E1EA8B19E87D}"/>
              </a:ext>
            </a:extLst>
          </p:cNvPr>
          <p:cNvSpPr/>
          <p:nvPr/>
        </p:nvSpPr>
        <p:spPr>
          <a:xfrm>
            <a:off x="3192202" y="5834676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FA59568-7B97-F04F-83BD-37156EAC2F72}"/>
              </a:ext>
            </a:extLst>
          </p:cNvPr>
          <p:cNvSpPr/>
          <p:nvPr/>
        </p:nvSpPr>
        <p:spPr>
          <a:xfrm>
            <a:off x="1241571" y="4840448"/>
            <a:ext cx="2097247" cy="1140902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7247" h="1140902">
                <a:moveTo>
                  <a:pt x="0" y="1006679"/>
                </a:moveTo>
                <a:lnTo>
                  <a:pt x="1048623" y="0"/>
                </a:lnTo>
                <a:lnTo>
                  <a:pt x="2097247" y="1140902"/>
                </a:lnTo>
                <a:lnTo>
                  <a:pt x="0" y="100667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B74AE35B-2CC9-3E42-BFE4-B83706E4F428}"/>
              </a:ext>
            </a:extLst>
          </p:cNvPr>
          <p:cNvSpPr/>
          <p:nvPr/>
        </p:nvSpPr>
        <p:spPr>
          <a:xfrm>
            <a:off x="8846316" y="4709330"/>
            <a:ext cx="2097247" cy="1140902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7247" h="1140902">
                <a:moveTo>
                  <a:pt x="0" y="1006679"/>
                </a:moveTo>
                <a:lnTo>
                  <a:pt x="1048623" y="0"/>
                </a:lnTo>
                <a:lnTo>
                  <a:pt x="2097247" y="1140902"/>
                </a:lnTo>
                <a:lnTo>
                  <a:pt x="0" y="100667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8A809A7-D576-604E-8FE8-B0D0C7957B12}"/>
              </a:ext>
            </a:extLst>
          </p:cNvPr>
          <p:cNvSpPr/>
          <p:nvPr/>
        </p:nvSpPr>
        <p:spPr>
          <a:xfrm>
            <a:off x="8872880" y="4693949"/>
            <a:ext cx="1023456" cy="998290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1048623"/>
              <a:gd name="connsiteY0" fmla="*/ 1006679 h 1006679"/>
              <a:gd name="connsiteX1" fmla="*/ 1048623 w 1048623"/>
              <a:gd name="connsiteY1" fmla="*/ 0 h 1006679"/>
              <a:gd name="connsiteX2" fmla="*/ 922788 w 1048623"/>
              <a:gd name="connsiteY2" fmla="*/ 536895 h 1006679"/>
              <a:gd name="connsiteX3" fmla="*/ 0 w 1048623"/>
              <a:gd name="connsiteY3" fmla="*/ 1006679 h 1006679"/>
              <a:gd name="connsiteX0" fmla="*/ 0 w 922788"/>
              <a:gd name="connsiteY0" fmla="*/ 1174459 h 1174459"/>
              <a:gd name="connsiteX1" fmla="*/ 897621 w 922788"/>
              <a:gd name="connsiteY1" fmla="*/ 0 h 1174459"/>
              <a:gd name="connsiteX2" fmla="*/ 922788 w 922788"/>
              <a:gd name="connsiteY2" fmla="*/ 704675 h 1174459"/>
              <a:gd name="connsiteX3" fmla="*/ 0 w 922788"/>
              <a:gd name="connsiteY3" fmla="*/ 1174459 h 1174459"/>
              <a:gd name="connsiteX0" fmla="*/ 0 w 1048623"/>
              <a:gd name="connsiteY0" fmla="*/ 998290 h 998290"/>
              <a:gd name="connsiteX1" fmla="*/ 1023456 w 1048623"/>
              <a:gd name="connsiteY1" fmla="*/ 0 h 998290"/>
              <a:gd name="connsiteX2" fmla="*/ 1048623 w 1048623"/>
              <a:gd name="connsiteY2" fmla="*/ 704675 h 998290"/>
              <a:gd name="connsiteX3" fmla="*/ 0 w 1048623"/>
              <a:gd name="connsiteY3" fmla="*/ 998290 h 998290"/>
              <a:gd name="connsiteX0" fmla="*/ 0 w 1023456"/>
              <a:gd name="connsiteY0" fmla="*/ 998290 h 998290"/>
              <a:gd name="connsiteX1" fmla="*/ 1023456 w 1023456"/>
              <a:gd name="connsiteY1" fmla="*/ 0 h 998290"/>
              <a:gd name="connsiteX2" fmla="*/ 1006678 w 1023456"/>
              <a:gd name="connsiteY2" fmla="*/ 687897 h 998290"/>
              <a:gd name="connsiteX3" fmla="*/ 0 w 1023456"/>
              <a:gd name="connsiteY3" fmla="*/ 998290 h 99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456" h="998290">
                <a:moveTo>
                  <a:pt x="0" y="998290"/>
                </a:moveTo>
                <a:lnTo>
                  <a:pt x="1023456" y="0"/>
                </a:lnTo>
                <a:lnTo>
                  <a:pt x="1006678" y="687897"/>
                </a:lnTo>
                <a:lnTo>
                  <a:pt x="0" y="9982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30EC1B8B-AAFB-9944-9A49-1665381EE3E0}"/>
              </a:ext>
            </a:extLst>
          </p:cNvPr>
          <p:cNvSpPr/>
          <p:nvPr/>
        </p:nvSpPr>
        <p:spPr>
          <a:xfrm>
            <a:off x="9897733" y="4678568"/>
            <a:ext cx="1031847" cy="1182848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1048623"/>
              <a:gd name="connsiteY0" fmla="*/ 1006679 h 1006679"/>
              <a:gd name="connsiteX1" fmla="*/ 1048623 w 1048623"/>
              <a:gd name="connsiteY1" fmla="*/ 0 h 1006679"/>
              <a:gd name="connsiteX2" fmla="*/ 922788 w 1048623"/>
              <a:gd name="connsiteY2" fmla="*/ 536895 h 1006679"/>
              <a:gd name="connsiteX3" fmla="*/ 0 w 1048623"/>
              <a:gd name="connsiteY3" fmla="*/ 1006679 h 1006679"/>
              <a:gd name="connsiteX0" fmla="*/ 0 w 922788"/>
              <a:gd name="connsiteY0" fmla="*/ 1174459 h 1174459"/>
              <a:gd name="connsiteX1" fmla="*/ 897621 w 922788"/>
              <a:gd name="connsiteY1" fmla="*/ 0 h 1174459"/>
              <a:gd name="connsiteX2" fmla="*/ 922788 w 922788"/>
              <a:gd name="connsiteY2" fmla="*/ 704675 h 1174459"/>
              <a:gd name="connsiteX3" fmla="*/ 0 w 922788"/>
              <a:gd name="connsiteY3" fmla="*/ 1174459 h 1174459"/>
              <a:gd name="connsiteX0" fmla="*/ 0 w 1048623"/>
              <a:gd name="connsiteY0" fmla="*/ 998290 h 998290"/>
              <a:gd name="connsiteX1" fmla="*/ 1023456 w 1048623"/>
              <a:gd name="connsiteY1" fmla="*/ 0 h 998290"/>
              <a:gd name="connsiteX2" fmla="*/ 1048623 w 1048623"/>
              <a:gd name="connsiteY2" fmla="*/ 704675 h 998290"/>
              <a:gd name="connsiteX3" fmla="*/ 0 w 1048623"/>
              <a:gd name="connsiteY3" fmla="*/ 998290 h 998290"/>
              <a:gd name="connsiteX0" fmla="*/ 0 w 1023456"/>
              <a:gd name="connsiteY0" fmla="*/ 998290 h 998290"/>
              <a:gd name="connsiteX1" fmla="*/ 1023456 w 1023456"/>
              <a:gd name="connsiteY1" fmla="*/ 0 h 998290"/>
              <a:gd name="connsiteX2" fmla="*/ 1006678 w 1023456"/>
              <a:gd name="connsiteY2" fmla="*/ 687897 h 998290"/>
              <a:gd name="connsiteX3" fmla="*/ 0 w 1023456"/>
              <a:gd name="connsiteY3" fmla="*/ 998290 h 998290"/>
              <a:gd name="connsiteX0" fmla="*/ 1031847 w 1031847"/>
              <a:gd name="connsiteY0" fmla="*/ 1182848 h 1182848"/>
              <a:gd name="connsiteX1" fmla="*/ 16778 w 1031847"/>
              <a:gd name="connsiteY1" fmla="*/ 0 h 1182848"/>
              <a:gd name="connsiteX2" fmla="*/ 0 w 1031847"/>
              <a:gd name="connsiteY2" fmla="*/ 687897 h 1182848"/>
              <a:gd name="connsiteX3" fmla="*/ 1031847 w 1031847"/>
              <a:gd name="connsiteY3" fmla="*/ 1182848 h 1182848"/>
              <a:gd name="connsiteX0" fmla="*/ 1031847 w 1031847"/>
              <a:gd name="connsiteY0" fmla="*/ 1182848 h 1182848"/>
              <a:gd name="connsiteX1" fmla="*/ 25167 w 1031847"/>
              <a:gd name="connsiteY1" fmla="*/ 0 h 1182848"/>
              <a:gd name="connsiteX2" fmla="*/ 0 w 1031847"/>
              <a:gd name="connsiteY2" fmla="*/ 687897 h 1182848"/>
              <a:gd name="connsiteX3" fmla="*/ 1031847 w 1031847"/>
              <a:gd name="connsiteY3" fmla="*/ 1182848 h 118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1847" h="1182848">
                <a:moveTo>
                  <a:pt x="1031847" y="1182848"/>
                </a:moveTo>
                <a:lnTo>
                  <a:pt x="25167" y="0"/>
                </a:lnTo>
                <a:lnTo>
                  <a:pt x="0" y="687897"/>
                </a:lnTo>
                <a:lnTo>
                  <a:pt x="1031847" y="118284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F10C6F4-1559-9E4A-A02B-EAD1B8FDAADE}"/>
              </a:ext>
            </a:extLst>
          </p:cNvPr>
          <p:cNvSpPr/>
          <p:nvPr/>
        </p:nvSpPr>
        <p:spPr>
          <a:xfrm>
            <a:off x="9742971" y="5226732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DCD5A81-C05C-F547-B0F6-4ED82C94D3CA}"/>
              </a:ext>
            </a:extLst>
          </p:cNvPr>
          <p:cNvSpPr/>
          <p:nvPr/>
        </p:nvSpPr>
        <p:spPr>
          <a:xfrm>
            <a:off x="8702182" y="5574618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49280C7-B65C-C240-9F5B-C42A826DA32C}"/>
              </a:ext>
            </a:extLst>
          </p:cNvPr>
          <p:cNvSpPr/>
          <p:nvPr/>
        </p:nvSpPr>
        <p:spPr>
          <a:xfrm>
            <a:off x="9766881" y="4556158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811F1E7-FE08-6744-95ED-D21D4DB2A127}"/>
              </a:ext>
            </a:extLst>
          </p:cNvPr>
          <p:cNvSpPr/>
          <p:nvPr/>
        </p:nvSpPr>
        <p:spPr>
          <a:xfrm>
            <a:off x="10783844" y="5704647"/>
            <a:ext cx="254713" cy="2600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71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251653-93D9-B543-BB62-EC4FB962CA84}"/>
              </a:ext>
            </a:extLst>
          </p:cNvPr>
          <p:cNvSpPr/>
          <p:nvPr/>
        </p:nvSpPr>
        <p:spPr>
          <a:xfrm>
            <a:off x="8053431" y="3453089"/>
            <a:ext cx="1191237" cy="245378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6909617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F88924-8A7A-B245-B1F8-0568C54B3BFC}"/>
              </a:ext>
            </a:extLst>
          </p:cNvPr>
          <p:cNvSpPr/>
          <p:nvPr/>
        </p:nvSpPr>
        <p:spPr>
          <a:xfrm>
            <a:off x="4985793" y="6306630"/>
            <a:ext cx="73207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computeranimations.wordpress.com</a:t>
            </a:r>
            <a:r>
              <a:rPr lang="en-US" sz="1000" dirty="0"/>
              <a:t>/2015/03/16/rasterization-of-parametric-curves-using-tessellation-shaders-in-glsl/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A26E6-65BB-3A4A-95DB-BDB9D4FC4358}"/>
              </a:ext>
            </a:extLst>
          </p:cNvPr>
          <p:cNvGrpSpPr/>
          <p:nvPr/>
        </p:nvGrpSpPr>
        <p:grpSpPr>
          <a:xfrm>
            <a:off x="2150354" y="2095508"/>
            <a:ext cx="1289532" cy="793562"/>
            <a:chOff x="1332919" y="1726036"/>
            <a:chExt cx="2336375" cy="140854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DC4EAE4-0783-5A4E-A231-157A53C2E5CA}"/>
                </a:ext>
              </a:extLst>
            </p:cNvPr>
            <p:cNvSpPr/>
            <p:nvPr/>
          </p:nvSpPr>
          <p:spPr>
            <a:xfrm>
              <a:off x="1332919" y="2744496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1D38FF5-F9B8-B748-98BC-67D66D4C1A81}"/>
                </a:ext>
              </a:extLst>
            </p:cNvPr>
            <p:cNvSpPr/>
            <p:nvPr/>
          </p:nvSpPr>
          <p:spPr>
            <a:xfrm>
              <a:off x="2397618" y="1726036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3269D8-B131-3B4E-AD98-E1EA8B19E87D}"/>
                </a:ext>
              </a:extLst>
            </p:cNvPr>
            <p:cNvSpPr/>
            <p:nvPr/>
          </p:nvSpPr>
          <p:spPr>
            <a:xfrm>
              <a:off x="3414581" y="2874525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FA59568-7B97-F04F-83BD-37156EAC2F72}"/>
                </a:ext>
              </a:extLst>
            </p:cNvPr>
            <p:cNvSpPr/>
            <p:nvPr/>
          </p:nvSpPr>
          <p:spPr>
            <a:xfrm>
              <a:off x="1463950" y="1880297"/>
              <a:ext cx="2097247" cy="1140902"/>
            </a:xfrm>
            <a:custGeom>
              <a:avLst/>
              <a:gdLst>
                <a:gd name="connsiteX0" fmla="*/ 0 w 2097247"/>
                <a:gd name="connsiteY0" fmla="*/ 1006679 h 1140902"/>
                <a:gd name="connsiteX1" fmla="*/ 1048623 w 2097247"/>
                <a:gd name="connsiteY1" fmla="*/ 0 h 1140902"/>
                <a:gd name="connsiteX2" fmla="*/ 2097247 w 2097247"/>
                <a:gd name="connsiteY2" fmla="*/ 1140902 h 1140902"/>
                <a:gd name="connsiteX3" fmla="*/ 0 w 2097247"/>
                <a:gd name="connsiteY3" fmla="*/ 1006679 h 11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247" h="1140902">
                  <a:moveTo>
                    <a:pt x="0" y="1006679"/>
                  </a:moveTo>
                  <a:lnTo>
                    <a:pt x="1048623" y="0"/>
                  </a:lnTo>
                  <a:lnTo>
                    <a:pt x="2097247" y="1140902"/>
                  </a:lnTo>
                  <a:lnTo>
                    <a:pt x="0" y="1006679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2658EEE-D7FC-7E49-8ECD-BEED617E0283}"/>
              </a:ext>
            </a:extLst>
          </p:cNvPr>
          <p:cNvSpPr txBox="1"/>
          <p:nvPr/>
        </p:nvSpPr>
        <p:spPr>
          <a:xfrm>
            <a:off x="5475814" y="3419199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shader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0966B3-68B6-EE46-B0C9-32E54A172C7A}"/>
              </a:ext>
            </a:extLst>
          </p:cNvPr>
          <p:cNvGrpSpPr/>
          <p:nvPr/>
        </p:nvGrpSpPr>
        <p:grpSpPr>
          <a:xfrm>
            <a:off x="8001423" y="2013218"/>
            <a:ext cx="1289532" cy="793562"/>
            <a:chOff x="1332919" y="1726036"/>
            <a:chExt cx="2336375" cy="140854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B86DF57-87F1-354C-9187-988D343F4C64}"/>
                </a:ext>
              </a:extLst>
            </p:cNvPr>
            <p:cNvSpPr/>
            <p:nvPr/>
          </p:nvSpPr>
          <p:spPr>
            <a:xfrm>
              <a:off x="1332919" y="2744496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782F8E9-0CE5-6F4D-AA7D-76000BDC039A}"/>
                </a:ext>
              </a:extLst>
            </p:cNvPr>
            <p:cNvSpPr/>
            <p:nvPr/>
          </p:nvSpPr>
          <p:spPr>
            <a:xfrm>
              <a:off x="2397618" y="1726036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48513F0-1F67-D34B-8376-0B075284134C}"/>
                </a:ext>
              </a:extLst>
            </p:cNvPr>
            <p:cNvSpPr/>
            <p:nvPr/>
          </p:nvSpPr>
          <p:spPr>
            <a:xfrm>
              <a:off x="3414581" y="2874525"/>
              <a:ext cx="254713" cy="26005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692CEB3-5A1F-BE4B-B3E2-B3CBBBCE0A5E}"/>
                </a:ext>
              </a:extLst>
            </p:cNvPr>
            <p:cNvSpPr/>
            <p:nvPr/>
          </p:nvSpPr>
          <p:spPr>
            <a:xfrm>
              <a:off x="1463950" y="1880297"/>
              <a:ext cx="2097247" cy="1140902"/>
            </a:xfrm>
            <a:custGeom>
              <a:avLst/>
              <a:gdLst>
                <a:gd name="connsiteX0" fmla="*/ 0 w 2097247"/>
                <a:gd name="connsiteY0" fmla="*/ 1006679 h 1140902"/>
                <a:gd name="connsiteX1" fmla="*/ 1048623 w 2097247"/>
                <a:gd name="connsiteY1" fmla="*/ 0 h 1140902"/>
                <a:gd name="connsiteX2" fmla="*/ 2097247 w 2097247"/>
                <a:gd name="connsiteY2" fmla="*/ 1140902 h 1140902"/>
                <a:gd name="connsiteX3" fmla="*/ 0 w 2097247"/>
                <a:gd name="connsiteY3" fmla="*/ 1006679 h 114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247" h="1140902">
                  <a:moveTo>
                    <a:pt x="0" y="1006679"/>
                  </a:moveTo>
                  <a:lnTo>
                    <a:pt x="1048623" y="0"/>
                  </a:lnTo>
                  <a:lnTo>
                    <a:pt x="2097247" y="1140902"/>
                  </a:lnTo>
                  <a:lnTo>
                    <a:pt x="0" y="1006679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12DDC1EE-152C-8E48-9277-E3768796B1B5}"/>
              </a:ext>
            </a:extLst>
          </p:cNvPr>
          <p:cNvSpPr/>
          <p:nvPr/>
        </p:nvSpPr>
        <p:spPr>
          <a:xfrm>
            <a:off x="8053431" y="1434517"/>
            <a:ext cx="1174459" cy="1308683"/>
          </a:xfrm>
          <a:custGeom>
            <a:avLst/>
            <a:gdLst>
              <a:gd name="connsiteX0" fmla="*/ 0 w 1174459"/>
              <a:gd name="connsiteY0" fmla="*/ 1224793 h 1308683"/>
              <a:gd name="connsiteX1" fmla="*/ 679508 w 1174459"/>
              <a:gd name="connsiteY1" fmla="*/ 16778 h 1308683"/>
              <a:gd name="connsiteX2" fmla="*/ 595619 w 1174459"/>
              <a:gd name="connsiteY2" fmla="*/ 671120 h 1308683"/>
              <a:gd name="connsiteX3" fmla="*/ 687897 w 1174459"/>
              <a:gd name="connsiteY3" fmla="*/ 0 h 1308683"/>
              <a:gd name="connsiteX4" fmla="*/ 1174459 w 1174459"/>
              <a:gd name="connsiteY4" fmla="*/ 1308683 h 130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459" h="1308683">
                <a:moveTo>
                  <a:pt x="0" y="1224793"/>
                </a:moveTo>
                <a:lnTo>
                  <a:pt x="679508" y="16778"/>
                </a:lnTo>
                <a:lnTo>
                  <a:pt x="595619" y="671120"/>
                </a:lnTo>
                <a:lnTo>
                  <a:pt x="687897" y="0"/>
                </a:lnTo>
                <a:lnTo>
                  <a:pt x="1174459" y="13086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98244F-EFA6-A946-9F44-9F08FAA173FC}"/>
              </a:ext>
            </a:extLst>
          </p:cNvPr>
          <p:cNvSpPr/>
          <p:nvPr/>
        </p:nvSpPr>
        <p:spPr>
          <a:xfrm>
            <a:off x="2263379" y="3644110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47F3A96-3AD5-3341-9251-0E2F9E64CD6D}"/>
              </a:ext>
            </a:extLst>
          </p:cNvPr>
          <p:cNvSpPr/>
          <p:nvPr/>
        </p:nvSpPr>
        <p:spPr>
          <a:xfrm>
            <a:off x="3460197" y="3644110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2E18584-7FA6-184C-82E5-BD8DC5CDB194}"/>
              </a:ext>
            </a:extLst>
          </p:cNvPr>
          <p:cNvSpPr/>
          <p:nvPr/>
        </p:nvSpPr>
        <p:spPr>
          <a:xfrm>
            <a:off x="2340528" y="3712478"/>
            <a:ext cx="1191237" cy="8389"/>
          </a:xfrm>
          <a:custGeom>
            <a:avLst/>
            <a:gdLst>
              <a:gd name="connsiteX0" fmla="*/ 0 w 1191237"/>
              <a:gd name="connsiteY0" fmla="*/ 0 h 8389"/>
              <a:gd name="connsiteX1" fmla="*/ 1191237 w 1191237"/>
              <a:gd name="connsiteY1" fmla="*/ 8389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237" h="8389">
                <a:moveTo>
                  <a:pt x="0" y="0"/>
                </a:moveTo>
                <a:lnTo>
                  <a:pt x="1191237" y="8389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F025D2-B66C-2F41-85A7-FC465CFB0252}"/>
              </a:ext>
            </a:extLst>
          </p:cNvPr>
          <p:cNvSpPr/>
          <p:nvPr/>
        </p:nvSpPr>
        <p:spPr>
          <a:xfrm>
            <a:off x="7976282" y="3399988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BF0299C-DC2D-434F-8ECC-79D30ACE9B2E}"/>
              </a:ext>
            </a:extLst>
          </p:cNvPr>
          <p:cNvSpPr/>
          <p:nvPr/>
        </p:nvSpPr>
        <p:spPr>
          <a:xfrm>
            <a:off x="9173100" y="3399988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A01981-6CD6-2E45-B00F-8C2C7D31A9B8}"/>
              </a:ext>
            </a:extLst>
          </p:cNvPr>
          <p:cNvSpPr/>
          <p:nvPr/>
        </p:nvSpPr>
        <p:spPr>
          <a:xfrm>
            <a:off x="7976282" y="3601331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4B16098-D76A-3043-9C05-FF6972EAAC97}"/>
              </a:ext>
            </a:extLst>
          </p:cNvPr>
          <p:cNvSpPr/>
          <p:nvPr/>
        </p:nvSpPr>
        <p:spPr>
          <a:xfrm>
            <a:off x="9173100" y="3601331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A0C3BC7B-5483-4B4B-A681-1246B6F89EE7}"/>
              </a:ext>
            </a:extLst>
          </p:cNvPr>
          <p:cNvSpPr/>
          <p:nvPr/>
        </p:nvSpPr>
        <p:spPr>
          <a:xfrm>
            <a:off x="8038191" y="3481955"/>
            <a:ext cx="1206477" cy="216512"/>
          </a:xfrm>
          <a:custGeom>
            <a:avLst/>
            <a:gdLst>
              <a:gd name="connsiteX0" fmla="*/ 0 w 1191237"/>
              <a:gd name="connsiteY0" fmla="*/ 0 h 8389"/>
              <a:gd name="connsiteX1" fmla="*/ 1191237 w 1191237"/>
              <a:gd name="connsiteY1" fmla="*/ 8389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237" h="8389">
                <a:moveTo>
                  <a:pt x="0" y="0"/>
                </a:moveTo>
                <a:lnTo>
                  <a:pt x="1191237" y="838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97F1A814-C0A8-D042-8506-B9572236676C}"/>
              </a:ext>
            </a:extLst>
          </p:cNvPr>
          <p:cNvSpPr/>
          <p:nvPr/>
        </p:nvSpPr>
        <p:spPr>
          <a:xfrm>
            <a:off x="8038191" y="3570639"/>
            <a:ext cx="1191237" cy="8389"/>
          </a:xfrm>
          <a:custGeom>
            <a:avLst/>
            <a:gdLst>
              <a:gd name="connsiteX0" fmla="*/ 0 w 1191237"/>
              <a:gd name="connsiteY0" fmla="*/ 0 h 8389"/>
              <a:gd name="connsiteX1" fmla="*/ 1191237 w 1191237"/>
              <a:gd name="connsiteY1" fmla="*/ 8389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237" h="8389">
                <a:moveTo>
                  <a:pt x="0" y="0"/>
                </a:moveTo>
                <a:lnTo>
                  <a:pt x="1191237" y="8389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2A5ED01-8365-5940-A2C1-16E133A11DC1}"/>
              </a:ext>
            </a:extLst>
          </p:cNvPr>
          <p:cNvSpPr/>
          <p:nvPr/>
        </p:nvSpPr>
        <p:spPr>
          <a:xfrm>
            <a:off x="2845459" y="4842751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70EDD8-4942-2046-8D87-B32DC84B33EB}"/>
              </a:ext>
            </a:extLst>
          </p:cNvPr>
          <p:cNvSpPr/>
          <p:nvPr/>
        </p:nvSpPr>
        <p:spPr>
          <a:xfrm>
            <a:off x="8091782" y="4743887"/>
            <a:ext cx="1191237" cy="245378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B87D9DB-5C90-5642-9188-33400A17009A}"/>
              </a:ext>
            </a:extLst>
          </p:cNvPr>
          <p:cNvSpPr/>
          <p:nvPr/>
        </p:nvSpPr>
        <p:spPr>
          <a:xfrm>
            <a:off x="8014633" y="4690786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AE6EBE7-8EB5-584B-B4B7-8523ED1DD354}"/>
              </a:ext>
            </a:extLst>
          </p:cNvPr>
          <p:cNvSpPr/>
          <p:nvPr/>
        </p:nvSpPr>
        <p:spPr>
          <a:xfrm>
            <a:off x="9211451" y="4690786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1C8D192-928A-9C4E-BC55-7FC54527087B}"/>
              </a:ext>
            </a:extLst>
          </p:cNvPr>
          <p:cNvSpPr/>
          <p:nvPr/>
        </p:nvSpPr>
        <p:spPr>
          <a:xfrm>
            <a:off x="8014633" y="4892129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3C29C09-E967-9544-9C07-A0B5A9B7701B}"/>
              </a:ext>
            </a:extLst>
          </p:cNvPr>
          <p:cNvSpPr/>
          <p:nvPr/>
        </p:nvSpPr>
        <p:spPr>
          <a:xfrm>
            <a:off x="9211451" y="4892129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DC35916C-20C1-9645-8E68-E9D24249DD56}"/>
              </a:ext>
            </a:extLst>
          </p:cNvPr>
          <p:cNvSpPr/>
          <p:nvPr/>
        </p:nvSpPr>
        <p:spPr>
          <a:xfrm>
            <a:off x="8076542" y="4772753"/>
            <a:ext cx="1206477" cy="216512"/>
          </a:xfrm>
          <a:custGeom>
            <a:avLst/>
            <a:gdLst>
              <a:gd name="connsiteX0" fmla="*/ 0 w 1191237"/>
              <a:gd name="connsiteY0" fmla="*/ 0 h 8389"/>
              <a:gd name="connsiteX1" fmla="*/ 1191237 w 1191237"/>
              <a:gd name="connsiteY1" fmla="*/ 8389 h 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237" h="8389">
                <a:moveTo>
                  <a:pt x="0" y="0"/>
                </a:moveTo>
                <a:lnTo>
                  <a:pt x="1191237" y="838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E97D86B-8133-0E4D-9E2E-7A7E51ABC815}"/>
              </a:ext>
            </a:extLst>
          </p:cNvPr>
          <p:cNvSpPr/>
          <p:nvPr/>
        </p:nvSpPr>
        <p:spPr>
          <a:xfrm>
            <a:off x="1026186" y="1327674"/>
            <a:ext cx="17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primitives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009428-282D-DA4C-B2E4-0227D3E6E57F}"/>
              </a:ext>
            </a:extLst>
          </p:cNvPr>
          <p:cNvSpPr/>
          <p:nvPr/>
        </p:nvSpPr>
        <p:spPr>
          <a:xfrm>
            <a:off x="9092359" y="1302584"/>
            <a:ext cx="1841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 primitives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B368B9-D824-7B46-A237-80EF125B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136" y="2929502"/>
            <a:ext cx="1051496" cy="11829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C5C20E-43F2-AA46-B042-DE8F9E72C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817" y="4743887"/>
            <a:ext cx="2050478" cy="1029342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5ED8676F-A68B-A943-A598-A65CFBCB8FF7}"/>
              </a:ext>
            </a:extLst>
          </p:cNvPr>
          <p:cNvSpPr/>
          <p:nvPr/>
        </p:nvSpPr>
        <p:spPr>
          <a:xfrm>
            <a:off x="8674603" y="1377307"/>
            <a:ext cx="140586" cy="1465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6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rasteriser</a:t>
            </a:r>
            <a:endParaRPr lang="en-US" sz="1200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8212637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8EAB2-9158-B54E-B5E1-08C2C7A2F491}"/>
              </a:ext>
            </a:extLst>
          </p:cNvPr>
          <p:cNvSpPr txBox="1"/>
          <p:nvPr/>
        </p:nvSpPr>
        <p:spPr>
          <a:xfrm>
            <a:off x="3487884" y="2341317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72110-59AB-894B-B59D-F6DB5505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679" y="1270757"/>
            <a:ext cx="2613138" cy="2620520"/>
          </a:xfrm>
          <a:prstGeom prst="rect">
            <a:avLst/>
          </a:prstGeom>
        </p:spPr>
      </p:pic>
      <p:sp>
        <p:nvSpPr>
          <p:cNvPr id="61" name="Freeform 60">
            <a:extLst>
              <a:ext uri="{FF2B5EF4-FFF2-40B4-BE49-F238E27FC236}">
                <a16:creationId xmlns:a16="http://schemas.microsoft.com/office/drawing/2014/main" id="{A098CF5B-6890-BC4F-B5B9-6DCEEC42F0CA}"/>
              </a:ext>
            </a:extLst>
          </p:cNvPr>
          <p:cNvSpPr/>
          <p:nvPr/>
        </p:nvSpPr>
        <p:spPr>
          <a:xfrm>
            <a:off x="1051817" y="1557211"/>
            <a:ext cx="2010988" cy="2047611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511" h="3634445">
                <a:moveTo>
                  <a:pt x="0" y="3634445"/>
                </a:moveTo>
                <a:lnTo>
                  <a:pt x="1411520" y="0"/>
                </a:lnTo>
                <a:lnTo>
                  <a:pt x="3643511" y="1882860"/>
                </a:lnTo>
                <a:lnTo>
                  <a:pt x="0" y="36344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0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rasteriser</a:t>
            </a:r>
            <a:endParaRPr lang="en-US" sz="1200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8212637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8EAB2-9158-B54E-B5E1-08C2C7A2F491}"/>
              </a:ext>
            </a:extLst>
          </p:cNvPr>
          <p:cNvSpPr txBox="1"/>
          <p:nvPr/>
        </p:nvSpPr>
        <p:spPr>
          <a:xfrm>
            <a:off x="3487884" y="2341317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92B88-401E-C540-9135-C7A235021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895" y="1491042"/>
            <a:ext cx="2622374" cy="2622374"/>
          </a:xfrm>
          <a:prstGeom prst="rect">
            <a:avLst/>
          </a:prstGeom>
        </p:spPr>
      </p:pic>
      <p:sp>
        <p:nvSpPr>
          <p:cNvPr id="63" name="Freeform 62">
            <a:extLst>
              <a:ext uri="{FF2B5EF4-FFF2-40B4-BE49-F238E27FC236}">
                <a16:creationId xmlns:a16="http://schemas.microsoft.com/office/drawing/2014/main" id="{F7A6A7BD-08F1-DC41-946E-58CC6DFE7EF0}"/>
              </a:ext>
            </a:extLst>
          </p:cNvPr>
          <p:cNvSpPr/>
          <p:nvPr/>
        </p:nvSpPr>
        <p:spPr>
          <a:xfrm>
            <a:off x="1498784" y="1657748"/>
            <a:ext cx="1397381" cy="2291452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  <a:gd name="connsiteX0" fmla="*/ 0 w 3943297"/>
              <a:gd name="connsiteY0" fmla="*/ 3634445 h 3634445"/>
              <a:gd name="connsiteX1" fmla="*/ 1411520 w 3943297"/>
              <a:gd name="connsiteY1" fmla="*/ 0 h 3634445"/>
              <a:gd name="connsiteX2" fmla="*/ 3943297 w 3943297"/>
              <a:gd name="connsiteY2" fmla="*/ 2655733 h 3634445"/>
              <a:gd name="connsiteX3" fmla="*/ 0 w 3943297"/>
              <a:gd name="connsiteY3" fmla="*/ 3634445 h 3634445"/>
              <a:gd name="connsiteX0" fmla="*/ 134744 w 2531777"/>
              <a:gd name="connsiteY0" fmla="*/ 4051797 h 4051797"/>
              <a:gd name="connsiteX1" fmla="*/ 0 w 2531777"/>
              <a:gd name="connsiteY1" fmla="*/ 0 h 4051797"/>
              <a:gd name="connsiteX2" fmla="*/ 2531777 w 2531777"/>
              <a:gd name="connsiteY2" fmla="*/ 2655733 h 4051797"/>
              <a:gd name="connsiteX3" fmla="*/ 134744 w 2531777"/>
              <a:gd name="connsiteY3" fmla="*/ 4051797 h 4051797"/>
              <a:gd name="connsiteX0" fmla="*/ 40073 w 2531777"/>
              <a:gd name="connsiteY0" fmla="*/ 4067255 h 4067255"/>
              <a:gd name="connsiteX1" fmla="*/ 0 w 2531777"/>
              <a:gd name="connsiteY1" fmla="*/ 0 h 4067255"/>
              <a:gd name="connsiteX2" fmla="*/ 2531777 w 2531777"/>
              <a:gd name="connsiteY2" fmla="*/ 2655733 h 4067255"/>
              <a:gd name="connsiteX3" fmla="*/ 40073 w 2531777"/>
              <a:gd name="connsiteY3" fmla="*/ 4067255 h 406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1777" h="4067255">
                <a:moveTo>
                  <a:pt x="40073" y="4067255"/>
                </a:moveTo>
                <a:lnTo>
                  <a:pt x="0" y="0"/>
                </a:lnTo>
                <a:lnTo>
                  <a:pt x="2531777" y="2655733"/>
                </a:lnTo>
                <a:lnTo>
                  <a:pt x="40073" y="406725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44F5BE8A-449C-A24F-AB92-8E9243CE36C3}"/>
              </a:ext>
            </a:extLst>
          </p:cNvPr>
          <p:cNvSpPr/>
          <p:nvPr/>
        </p:nvSpPr>
        <p:spPr>
          <a:xfrm>
            <a:off x="1086651" y="1771885"/>
            <a:ext cx="2010988" cy="2047611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511" h="3634445">
                <a:moveTo>
                  <a:pt x="0" y="3634445"/>
                </a:moveTo>
                <a:lnTo>
                  <a:pt x="1411520" y="0"/>
                </a:lnTo>
                <a:lnTo>
                  <a:pt x="3643511" y="1882860"/>
                </a:lnTo>
                <a:lnTo>
                  <a:pt x="0" y="36344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51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rasteriser</a:t>
            </a:r>
            <a:endParaRPr lang="en-US" sz="1200" dirty="0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8212637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68EAB2-9158-B54E-B5E1-08C2C7A2F491}"/>
              </a:ext>
            </a:extLst>
          </p:cNvPr>
          <p:cNvSpPr txBox="1"/>
          <p:nvPr/>
        </p:nvSpPr>
        <p:spPr>
          <a:xfrm>
            <a:off x="3487884" y="3151215"/>
            <a:ext cx="10647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rasteriser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72110-59AB-894B-B59D-F6DB5505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679" y="2080655"/>
            <a:ext cx="2613138" cy="2620520"/>
          </a:xfrm>
          <a:prstGeom prst="rect">
            <a:avLst/>
          </a:prstGeom>
        </p:spPr>
      </p:pic>
      <p:sp>
        <p:nvSpPr>
          <p:cNvPr id="61" name="Freeform 60">
            <a:extLst>
              <a:ext uri="{FF2B5EF4-FFF2-40B4-BE49-F238E27FC236}">
                <a16:creationId xmlns:a16="http://schemas.microsoft.com/office/drawing/2014/main" id="{A098CF5B-6890-BC4F-B5B9-6DCEEC42F0CA}"/>
              </a:ext>
            </a:extLst>
          </p:cNvPr>
          <p:cNvSpPr/>
          <p:nvPr/>
        </p:nvSpPr>
        <p:spPr>
          <a:xfrm>
            <a:off x="1051817" y="2367109"/>
            <a:ext cx="2010988" cy="2047611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511" h="3634445">
                <a:moveTo>
                  <a:pt x="0" y="3634445"/>
                </a:moveTo>
                <a:lnTo>
                  <a:pt x="1411520" y="0"/>
                </a:lnTo>
                <a:lnTo>
                  <a:pt x="3643511" y="1882860"/>
                </a:lnTo>
                <a:lnTo>
                  <a:pt x="0" y="36344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5BD6DC-6A81-9D42-89D5-0F0C5EADD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50" y="2021787"/>
            <a:ext cx="2743918" cy="2768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E52887-A5BF-044A-ABC0-30434FE96955}"/>
              </a:ext>
            </a:extLst>
          </p:cNvPr>
          <p:cNvSpPr txBox="1"/>
          <p:nvPr/>
        </p:nvSpPr>
        <p:spPr>
          <a:xfrm>
            <a:off x="9361968" y="4857998"/>
            <a:ext cx="122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map</a:t>
            </a:r>
          </a:p>
          <a:p>
            <a:r>
              <a:rPr lang="en-US" dirty="0"/>
              <a:t>(</a:t>
            </a:r>
            <a:r>
              <a:rPr lang="en-US" dirty="0" err="1"/>
              <a:t>z-buffer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82C46-068D-424E-B7D7-6550377A32CC}"/>
              </a:ext>
            </a:extLst>
          </p:cNvPr>
          <p:cNvSpPr/>
          <p:nvPr/>
        </p:nvSpPr>
        <p:spPr>
          <a:xfrm>
            <a:off x="5974080" y="3257007"/>
            <a:ext cx="127796" cy="1219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0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pixel</a:t>
            </a:r>
          </a:p>
          <a:p>
            <a:pPr algn="ctr"/>
            <a:r>
              <a:rPr lang="en-US" sz="1200" dirty="0"/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output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9388295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494A80-05B0-4244-9CCD-2716F83B5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142" y="1671351"/>
            <a:ext cx="3734828" cy="37453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F5E0AAA-7445-D24B-AF87-9A28CE6B9519}"/>
              </a:ext>
            </a:extLst>
          </p:cNvPr>
          <p:cNvSpPr/>
          <p:nvPr/>
        </p:nvSpPr>
        <p:spPr>
          <a:xfrm>
            <a:off x="1985553" y="3307079"/>
            <a:ext cx="200297" cy="2373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F582E1-981A-FA4F-8F0B-954FEAEEC7E1}"/>
              </a:ext>
            </a:extLst>
          </p:cNvPr>
          <p:cNvSpPr txBox="1"/>
          <p:nvPr/>
        </p:nvSpPr>
        <p:spPr>
          <a:xfrm>
            <a:off x="496643" y="2937747"/>
            <a:ext cx="221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colour</a:t>
            </a:r>
            <a:r>
              <a:rPr lang="en-US" dirty="0"/>
              <a:t> of each pixel?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902A3-8C60-FB44-95C6-39D999B26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094" y="1653585"/>
            <a:ext cx="2552456" cy="2294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1711E-FD37-1241-AF34-A73FD3DAE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555" y="3796542"/>
            <a:ext cx="4044984" cy="27802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E1DC0E-35E9-9C40-B9EA-449FCA8F87C6}"/>
              </a:ext>
            </a:extLst>
          </p:cNvPr>
          <p:cNvSpPr txBox="1"/>
          <p:nvPr/>
        </p:nvSpPr>
        <p:spPr>
          <a:xfrm>
            <a:off x="6067220" y="2545368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pixel</a:t>
            </a:r>
          </a:p>
          <a:p>
            <a:pPr algn="ctr"/>
            <a:r>
              <a:rPr lang="en-US" sz="1200" dirty="0"/>
              <a:t>shader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372EB8-6D76-9143-968C-79D9F9C5E8C5}"/>
              </a:ext>
            </a:extLst>
          </p:cNvPr>
          <p:cNvCxnSpPr>
            <a:cxnSpLocks/>
          </p:cNvCxnSpPr>
          <p:nvPr/>
        </p:nvCxnSpPr>
        <p:spPr>
          <a:xfrm>
            <a:off x="5268512" y="2779273"/>
            <a:ext cx="53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A7F4E4-A897-6943-82DE-060C5CB91F18}"/>
              </a:ext>
            </a:extLst>
          </p:cNvPr>
          <p:cNvCxnSpPr>
            <a:cxnSpLocks/>
          </p:cNvCxnSpPr>
          <p:nvPr/>
        </p:nvCxnSpPr>
        <p:spPr>
          <a:xfrm>
            <a:off x="6889005" y="2779273"/>
            <a:ext cx="56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9D88397-9545-7A41-AB3C-D25BBC0E67CA}"/>
              </a:ext>
            </a:extLst>
          </p:cNvPr>
          <p:cNvSpPr/>
          <p:nvPr/>
        </p:nvSpPr>
        <p:spPr>
          <a:xfrm>
            <a:off x="5990323" y="1415832"/>
            <a:ext cx="813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Texture </a:t>
            </a:r>
          </a:p>
          <a:p>
            <a:r>
              <a:rPr lang="en-US" sz="1400" dirty="0"/>
              <a:t>Sampler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212340-EDB9-0C48-9D0D-4CD49D7D3B1D}"/>
              </a:ext>
            </a:extLst>
          </p:cNvPr>
          <p:cNvCxnSpPr>
            <a:cxnSpLocks/>
          </p:cNvCxnSpPr>
          <p:nvPr/>
        </p:nvCxnSpPr>
        <p:spPr>
          <a:xfrm>
            <a:off x="6388305" y="2037609"/>
            <a:ext cx="1" cy="310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1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rendering?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>
            <a:off x="1252330" y="3140765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>
            <a:off x="1317215" y="3154642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ED3AD-A35F-7944-9A7D-C93B99A6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570" y="4817763"/>
            <a:ext cx="2166730" cy="16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31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53505" y="173866"/>
            <a:ext cx="10753519" cy="970450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3B0CA-DB23-F441-8981-87F452301B3B}"/>
              </a:ext>
            </a:extLst>
          </p:cNvPr>
          <p:cNvSpPr txBox="1"/>
          <p:nvPr/>
        </p:nvSpPr>
        <p:spPr>
          <a:xfrm>
            <a:off x="639685" y="428259"/>
            <a:ext cx="824265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assembler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29BDB451-25CF-1C4C-8CD4-BE4103C64EE6}"/>
              </a:ext>
            </a:extLst>
          </p:cNvPr>
          <p:cNvSpPr txBox="1"/>
          <p:nvPr/>
        </p:nvSpPr>
        <p:spPr>
          <a:xfrm>
            <a:off x="1932181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vertex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7E1FD0A-3326-F149-A87E-CF181992E3E2}"/>
              </a:ext>
            </a:extLst>
          </p:cNvPr>
          <p:cNvSpPr txBox="1"/>
          <p:nvPr/>
        </p:nvSpPr>
        <p:spPr>
          <a:xfrm>
            <a:off x="2989524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hull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64117D8-AE86-4444-84E2-225D28DAFA4D}"/>
              </a:ext>
            </a:extLst>
          </p:cNvPr>
          <p:cNvSpPr txBox="1"/>
          <p:nvPr/>
        </p:nvSpPr>
        <p:spPr>
          <a:xfrm>
            <a:off x="4089060" y="520592"/>
            <a:ext cx="833883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tessellator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20520574-489F-A74A-913E-4EF5007A298A}"/>
              </a:ext>
            </a:extLst>
          </p:cNvPr>
          <p:cNvSpPr txBox="1"/>
          <p:nvPr/>
        </p:nvSpPr>
        <p:spPr>
          <a:xfrm>
            <a:off x="5379421" y="403702"/>
            <a:ext cx="731164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domain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46140852-A383-6043-B925-E8D27A8BDF9A}"/>
              </a:ext>
            </a:extLst>
          </p:cNvPr>
          <p:cNvSpPr txBox="1"/>
          <p:nvPr/>
        </p:nvSpPr>
        <p:spPr>
          <a:xfrm>
            <a:off x="6566788" y="403702"/>
            <a:ext cx="842109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geometry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714DAEFB-FFC3-3A4D-8755-190872958D1B}"/>
              </a:ext>
            </a:extLst>
          </p:cNvPr>
          <p:cNvSpPr txBox="1"/>
          <p:nvPr/>
        </p:nvSpPr>
        <p:spPr>
          <a:xfrm>
            <a:off x="7906812" y="520592"/>
            <a:ext cx="772969" cy="276999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rasteriser</a:t>
            </a: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65C2110-B84E-9446-8753-4AC00D2B68EE}"/>
              </a:ext>
            </a:extLst>
          </p:cNvPr>
          <p:cNvSpPr txBox="1"/>
          <p:nvPr/>
        </p:nvSpPr>
        <p:spPr>
          <a:xfrm>
            <a:off x="9135782" y="403702"/>
            <a:ext cx="660070" cy="510778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pixel</a:t>
            </a: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shader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1684C0E6-781C-6C44-96B7-66385D7D066B}"/>
              </a:ext>
            </a:extLst>
          </p:cNvPr>
          <p:cNvSpPr txBox="1"/>
          <p:nvPr/>
        </p:nvSpPr>
        <p:spPr>
          <a:xfrm>
            <a:off x="10223594" y="428259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output</a:t>
            </a:r>
          </a:p>
          <a:p>
            <a:pPr algn="ctr"/>
            <a:r>
              <a:rPr lang="en-US" sz="1200" dirty="0"/>
              <a:t>merger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048DD1F-C1FC-F447-A4B1-407A21C3B78F}"/>
              </a:ext>
            </a:extLst>
          </p:cNvPr>
          <p:cNvSpPr/>
          <p:nvPr/>
        </p:nvSpPr>
        <p:spPr>
          <a:xfrm>
            <a:off x="10433322" y="47425"/>
            <a:ext cx="163223" cy="37209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8643ED-7DBD-4C4E-BFB8-6E74D6EFA2E4}"/>
              </a:ext>
            </a:extLst>
          </p:cNvPr>
          <p:cNvSpPr/>
          <p:nvPr/>
        </p:nvSpPr>
        <p:spPr>
          <a:xfrm>
            <a:off x="5783142" y="2131420"/>
            <a:ext cx="200297" cy="23730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142603-D79A-9744-B6E2-22E6F941D289}"/>
              </a:ext>
            </a:extLst>
          </p:cNvPr>
          <p:cNvSpPr/>
          <p:nvPr/>
        </p:nvSpPr>
        <p:spPr>
          <a:xfrm>
            <a:off x="6229157" y="2131420"/>
            <a:ext cx="200297" cy="23730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BDC3BD-63C6-EE4D-B03B-5CB370AB112D}"/>
              </a:ext>
            </a:extLst>
          </p:cNvPr>
          <p:cNvSpPr txBox="1"/>
          <p:nvPr/>
        </p:nvSpPr>
        <p:spPr>
          <a:xfrm>
            <a:off x="5791715" y="2888431"/>
            <a:ext cx="637739" cy="4616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output</a:t>
            </a:r>
          </a:p>
          <a:p>
            <a:pPr algn="ctr"/>
            <a:r>
              <a:rPr lang="en-US" sz="1200" dirty="0"/>
              <a:t>merger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5B35E5-18A3-7A40-B177-0F474C922C85}"/>
              </a:ext>
            </a:extLst>
          </p:cNvPr>
          <p:cNvSpPr/>
          <p:nvPr/>
        </p:nvSpPr>
        <p:spPr>
          <a:xfrm>
            <a:off x="3794874" y="2866131"/>
            <a:ext cx="200297" cy="23730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624400-C1BC-FD48-9A77-453F1BB17324}"/>
              </a:ext>
            </a:extLst>
          </p:cNvPr>
          <p:cNvSpPr/>
          <p:nvPr/>
        </p:nvSpPr>
        <p:spPr>
          <a:xfrm>
            <a:off x="3794874" y="3310345"/>
            <a:ext cx="200297" cy="2373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9584C51-B083-0543-9BDB-C5A7E13A9EFD}"/>
              </a:ext>
            </a:extLst>
          </p:cNvPr>
          <p:cNvSpPr/>
          <p:nvPr/>
        </p:nvSpPr>
        <p:spPr>
          <a:xfrm>
            <a:off x="5390078" y="4157326"/>
            <a:ext cx="1397381" cy="2291452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  <a:gd name="connsiteX0" fmla="*/ 0 w 3943297"/>
              <a:gd name="connsiteY0" fmla="*/ 3634445 h 3634445"/>
              <a:gd name="connsiteX1" fmla="*/ 1411520 w 3943297"/>
              <a:gd name="connsiteY1" fmla="*/ 0 h 3634445"/>
              <a:gd name="connsiteX2" fmla="*/ 3943297 w 3943297"/>
              <a:gd name="connsiteY2" fmla="*/ 2655733 h 3634445"/>
              <a:gd name="connsiteX3" fmla="*/ 0 w 3943297"/>
              <a:gd name="connsiteY3" fmla="*/ 3634445 h 3634445"/>
              <a:gd name="connsiteX0" fmla="*/ 134744 w 2531777"/>
              <a:gd name="connsiteY0" fmla="*/ 4051797 h 4051797"/>
              <a:gd name="connsiteX1" fmla="*/ 0 w 2531777"/>
              <a:gd name="connsiteY1" fmla="*/ 0 h 4051797"/>
              <a:gd name="connsiteX2" fmla="*/ 2531777 w 2531777"/>
              <a:gd name="connsiteY2" fmla="*/ 2655733 h 4051797"/>
              <a:gd name="connsiteX3" fmla="*/ 134744 w 2531777"/>
              <a:gd name="connsiteY3" fmla="*/ 4051797 h 4051797"/>
              <a:gd name="connsiteX0" fmla="*/ 40073 w 2531777"/>
              <a:gd name="connsiteY0" fmla="*/ 4067255 h 4067255"/>
              <a:gd name="connsiteX1" fmla="*/ 0 w 2531777"/>
              <a:gd name="connsiteY1" fmla="*/ 0 h 4067255"/>
              <a:gd name="connsiteX2" fmla="*/ 2531777 w 2531777"/>
              <a:gd name="connsiteY2" fmla="*/ 2655733 h 4067255"/>
              <a:gd name="connsiteX3" fmla="*/ 40073 w 2531777"/>
              <a:gd name="connsiteY3" fmla="*/ 4067255 h 406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1777" h="4067255">
                <a:moveTo>
                  <a:pt x="40073" y="4067255"/>
                </a:moveTo>
                <a:lnTo>
                  <a:pt x="0" y="0"/>
                </a:lnTo>
                <a:lnTo>
                  <a:pt x="2531777" y="2655733"/>
                </a:lnTo>
                <a:lnTo>
                  <a:pt x="40073" y="406725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9A91E4A6-FAE6-2D46-9F14-34019C2545CF}"/>
              </a:ext>
            </a:extLst>
          </p:cNvPr>
          <p:cNvSpPr/>
          <p:nvPr/>
        </p:nvSpPr>
        <p:spPr>
          <a:xfrm>
            <a:off x="4977945" y="4271463"/>
            <a:ext cx="2010988" cy="2047611"/>
          </a:xfrm>
          <a:custGeom>
            <a:avLst/>
            <a:gdLst>
              <a:gd name="connsiteX0" fmla="*/ 0 w 2097247"/>
              <a:gd name="connsiteY0" fmla="*/ 1006679 h 1140902"/>
              <a:gd name="connsiteX1" fmla="*/ 1048623 w 2097247"/>
              <a:gd name="connsiteY1" fmla="*/ 0 h 1140902"/>
              <a:gd name="connsiteX2" fmla="*/ 2097247 w 2097247"/>
              <a:gd name="connsiteY2" fmla="*/ 1140902 h 1140902"/>
              <a:gd name="connsiteX3" fmla="*/ 0 w 2097247"/>
              <a:gd name="connsiteY3" fmla="*/ 1006679 h 1140902"/>
              <a:gd name="connsiteX0" fmla="*/ 0 w 3091274"/>
              <a:gd name="connsiteY0" fmla="*/ 1006679 h 1774656"/>
              <a:gd name="connsiteX1" fmla="*/ 1048623 w 3091274"/>
              <a:gd name="connsiteY1" fmla="*/ 0 h 1774656"/>
              <a:gd name="connsiteX2" fmla="*/ 3091274 w 3091274"/>
              <a:gd name="connsiteY2" fmla="*/ 1774656 h 1774656"/>
              <a:gd name="connsiteX3" fmla="*/ 0 w 3091274"/>
              <a:gd name="connsiteY3" fmla="*/ 1006679 h 1774656"/>
              <a:gd name="connsiteX0" fmla="*/ 0 w 3517285"/>
              <a:gd name="connsiteY0" fmla="*/ 3541699 h 3541699"/>
              <a:gd name="connsiteX1" fmla="*/ 1474634 w 3517285"/>
              <a:gd name="connsiteY1" fmla="*/ 0 h 3541699"/>
              <a:gd name="connsiteX2" fmla="*/ 3517285 w 3517285"/>
              <a:gd name="connsiteY2" fmla="*/ 1774656 h 3541699"/>
              <a:gd name="connsiteX3" fmla="*/ 0 w 3517285"/>
              <a:gd name="connsiteY3" fmla="*/ 3541699 h 3541699"/>
              <a:gd name="connsiteX0" fmla="*/ 0 w 3517285"/>
              <a:gd name="connsiteY0" fmla="*/ 3634445 h 3634445"/>
              <a:gd name="connsiteX1" fmla="*/ 1411520 w 3517285"/>
              <a:gd name="connsiteY1" fmla="*/ 0 h 3634445"/>
              <a:gd name="connsiteX2" fmla="*/ 3517285 w 3517285"/>
              <a:gd name="connsiteY2" fmla="*/ 1867402 h 3634445"/>
              <a:gd name="connsiteX3" fmla="*/ 0 w 3517285"/>
              <a:gd name="connsiteY3" fmla="*/ 3634445 h 3634445"/>
              <a:gd name="connsiteX0" fmla="*/ 0 w 3643511"/>
              <a:gd name="connsiteY0" fmla="*/ 3634445 h 3634445"/>
              <a:gd name="connsiteX1" fmla="*/ 1411520 w 3643511"/>
              <a:gd name="connsiteY1" fmla="*/ 0 h 3634445"/>
              <a:gd name="connsiteX2" fmla="*/ 3643511 w 3643511"/>
              <a:gd name="connsiteY2" fmla="*/ 1882860 h 3634445"/>
              <a:gd name="connsiteX3" fmla="*/ 0 w 3643511"/>
              <a:gd name="connsiteY3" fmla="*/ 3634445 h 3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511" h="3634445">
                <a:moveTo>
                  <a:pt x="0" y="3634445"/>
                </a:moveTo>
                <a:lnTo>
                  <a:pt x="1411520" y="0"/>
                </a:lnTo>
                <a:lnTo>
                  <a:pt x="3643511" y="1882860"/>
                </a:lnTo>
                <a:lnTo>
                  <a:pt x="0" y="363444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1420C-EA61-FA40-AE3E-3EA4CF1F9323}"/>
              </a:ext>
            </a:extLst>
          </p:cNvPr>
          <p:cNvSpPr txBox="1"/>
          <p:nvPr/>
        </p:nvSpPr>
        <p:spPr>
          <a:xfrm>
            <a:off x="2011679" y="278404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BA5EF4-D8E1-CE4D-928B-970B5BACF4D1}"/>
              </a:ext>
            </a:extLst>
          </p:cNvPr>
          <p:cNvSpPr txBox="1"/>
          <p:nvPr/>
        </p:nvSpPr>
        <p:spPr>
          <a:xfrm>
            <a:off x="2085703" y="3249951"/>
            <a:ext cx="167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depth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F29FD2-C646-DD47-AE2D-89C20079D9C3}"/>
              </a:ext>
            </a:extLst>
          </p:cNvPr>
          <p:cNvSpPr txBox="1"/>
          <p:nvPr/>
        </p:nvSpPr>
        <p:spPr>
          <a:xfrm>
            <a:off x="4646962" y="1711869"/>
            <a:ext cx="142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 target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7CBFE6-8892-344F-BAC7-049F20F98FD5}"/>
              </a:ext>
            </a:extLst>
          </p:cNvPr>
          <p:cNvSpPr txBox="1"/>
          <p:nvPr/>
        </p:nvSpPr>
        <p:spPr>
          <a:xfrm>
            <a:off x="6168067" y="1721710"/>
            <a:ext cx="136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buffer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C1B429-53F4-6140-BE5B-97A1A6E27051}"/>
              </a:ext>
            </a:extLst>
          </p:cNvPr>
          <p:cNvCxnSpPr>
            <a:cxnSpLocks/>
          </p:cNvCxnSpPr>
          <p:nvPr/>
        </p:nvCxnSpPr>
        <p:spPr>
          <a:xfrm>
            <a:off x="4990791" y="3140102"/>
            <a:ext cx="53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8EB63A-6433-C743-9FB3-19C8800592F7}"/>
              </a:ext>
            </a:extLst>
          </p:cNvPr>
          <p:cNvCxnSpPr>
            <a:cxnSpLocks/>
          </p:cNvCxnSpPr>
          <p:nvPr/>
        </p:nvCxnSpPr>
        <p:spPr>
          <a:xfrm>
            <a:off x="6611284" y="3140102"/>
            <a:ext cx="56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3C247A9-FF75-A64F-993E-66115DE8C146}"/>
              </a:ext>
            </a:extLst>
          </p:cNvPr>
          <p:cNvCxnSpPr>
            <a:cxnSpLocks/>
          </p:cNvCxnSpPr>
          <p:nvPr/>
        </p:nvCxnSpPr>
        <p:spPr>
          <a:xfrm>
            <a:off x="6110584" y="2398438"/>
            <a:ext cx="1" cy="310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324BFAD-D2BC-ED41-B688-8C0BEECFE4AE}"/>
              </a:ext>
            </a:extLst>
          </p:cNvPr>
          <p:cNvSpPr/>
          <p:nvPr/>
        </p:nvSpPr>
        <p:spPr>
          <a:xfrm>
            <a:off x="7818440" y="2810167"/>
            <a:ext cx="200297" cy="23730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4B4518-11F8-9241-9ABB-D4AEE8B1D67C}"/>
              </a:ext>
            </a:extLst>
          </p:cNvPr>
          <p:cNvSpPr/>
          <p:nvPr/>
        </p:nvSpPr>
        <p:spPr>
          <a:xfrm>
            <a:off x="7818440" y="3217817"/>
            <a:ext cx="200297" cy="23730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8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2E5C2EE-29E5-E94B-BA87-E713BFD5C62D}"/>
              </a:ext>
            </a:extLst>
          </p:cNvPr>
          <p:cNvSpPr/>
          <p:nvPr/>
        </p:nvSpPr>
        <p:spPr>
          <a:xfrm>
            <a:off x="200298" y="2211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E11DB4-D4ED-E94C-BED6-1AA84778E626}"/>
              </a:ext>
            </a:extLst>
          </p:cNvPr>
          <p:cNvSpPr/>
          <p:nvPr/>
        </p:nvSpPr>
        <p:spPr>
          <a:xfrm>
            <a:off x="352698" y="23643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A3623DD-2754-7449-A3AB-2ABA0E92FB7F}"/>
              </a:ext>
            </a:extLst>
          </p:cNvPr>
          <p:cNvSpPr/>
          <p:nvPr/>
        </p:nvSpPr>
        <p:spPr>
          <a:xfrm>
            <a:off x="505098" y="25167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3C7DE-0886-0F45-9C97-B733985B048B}"/>
              </a:ext>
            </a:extLst>
          </p:cNvPr>
          <p:cNvSpPr/>
          <p:nvPr/>
        </p:nvSpPr>
        <p:spPr>
          <a:xfrm>
            <a:off x="657498" y="26691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D62297A-10C1-5948-8D9F-F011598D240E}"/>
              </a:ext>
            </a:extLst>
          </p:cNvPr>
          <p:cNvSpPr/>
          <p:nvPr/>
        </p:nvSpPr>
        <p:spPr>
          <a:xfrm>
            <a:off x="809898" y="28215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21C579D-D468-5949-9EA0-6E16AD4E494B}"/>
              </a:ext>
            </a:extLst>
          </p:cNvPr>
          <p:cNvSpPr/>
          <p:nvPr/>
        </p:nvSpPr>
        <p:spPr>
          <a:xfrm>
            <a:off x="962298" y="2973977"/>
            <a:ext cx="2394857" cy="1219200"/>
          </a:xfrm>
          <a:custGeom>
            <a:avLst/>
            <a:gdLst>
              <a:gd name="connsiteX0" fmla="*/ 0 w 2394857"/>
              <a:gd name="connsiteY0" fmla="*/ 1219200 h 1219200"/>
              <a:gd name="connsiteX1" fmla="*/ 1968137 w 2394857"/>
              <a:gd name="connsiteY1" fmla="*/ 0 h 1219200"/>
              <a:gd name="connsiteX2" fmla="*/ 2394857 w 2394857"/>
              <a:gd name="connsiteY2" fmla="*/ 1088571 h 1219200"/>
              <a:gd name="connsiteX3" fmla="*/ 0 w 2394857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7" h="1219200">
                <a:moveTo>
                  <a:pt x="0" y="1219200"/>
                </a:moveTo>
                <a:lnTo>
                  <a:pt x="1968137" y="0"/>
                </a:lnTo>
                <a:lnTo>
                  <a:pt x="2394857" y="1088571"/>
                </a:lnTo>
                <a:lnTo>
                  <a:pt x="0" y="12192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92486B-B49C-834D-ACF3-D8D46D2CFC8E}"/>
              </a:ext>
            </a:extLst>
          </p:cNvPr>
          <p:cNvGrpSpPr/>
          <p:nvPr/>
        </p:nvGrpSpPr>
        <p:grpSpPr>
          <a:xfrm>
            <a:off x="8438229" y="2255725"/>
            <a:ext cx="3470739" cy="2052157"/>
            <a:chOff x="8438229" y="2255725"/>
            <a:chExt cx="3470739" cy="205215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5E79B52-A24B-AA4E-AD61-4D062915461D}"/>
                </a:ext>
              </a:extLst>
            </p:cNvPr>
            <p:cNvSpPr/>
            <p:nvPr/>
          </p:nvSpPr>
          <p:spPr>
            <a:xfrm>
              <a:off x="843822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F759A6F-E47C-C441-A574-F0B67EDDC938}"/>
                </a:ext>
              </a:extLst>
            </p:cNvPr>
            <p:cNvSpPr/>
            <p:nvPr/>
          </p:nvSpPr>
          <p:spPr>
            <a:xfrm>
              <a:off x="85720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E6588E2-AE8B-D348-8508-880D2F4AC9F0}"/>
                </a:ext>
              </a:extLst>
            </p:cNvPr>
            <p:cNvSpPr/>
            <p:nvPr/>
          </p:nvSpPr>
          <p:spPr>
            <a:xfrm>
              <a:off x="8705904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D358C4F0-96BF-A440-B1D2-13C2589248B6}"/>
                </a:ext>
              </a:extLst>
            </p:cNvPr>
            <p:cNvSpPr/>
            <p:nvPr/>
          </p:nvSpPr>
          <p:spPr>
            <a:xfrm>
              <a:off x="883974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D55E357-798E-3445-B2D2-5A19DCCAB60B}"/>
                </a:ext>
              </a:extLst>
            </p:cNvPr>
            <p:cNvSpPr/>
            <p:nvPr/>
          </p:nvSpPr>
          <p:spPr>
            <a:xfrm>
              <a:off x="8973579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100C41D-02A5-E24A-909C-1C3FDD2CB438}"/>
                </a:ext>
              </a:extLst>
            </p:cNvPr>
            <p:cNvSpPr/>
            <p:nvPr/>
          </p:nvSpPr>
          <p:spPr>
            <a:xfrm>
              <a:off x="910741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77CFFDC6-71F0-8043-9DE5-E82C549CE954}"/>
                </a:ext>
              </a:extLst>
            </p:cNvPr>
            <p:cNvSpPr/>
            <p:nvPr/>
          </p:nvSpPr>
          <p:spPr>
            <a:xfrm>
              <a:off x="924125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2DF7794-332D-D44D-B5AE-389F0DC42303}"/>
                </a:ext>
              </a:extLst>
            </p:cNvPr>
            <p:cNvSpPr/>
            <p:nvPr/>
          </p:nvSpPr>
          <p:spPr>
            <a:xfrm>
              <a:off x="9375091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781B877-2277-6D42-BD8B-E839CEC6397D}"/>
                </a:ext>
              </a:extLst>
            </p:cNvPr>
            <p:cNvSpPr/>
            <p:nvPr/>
          </p:nvSpPr>
          <p:spPr>
            <a:xfrm>
              <a:off x="950892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02CFCA3E-15B8-6842-961F-8C818B44FEBD}"/>
                </a:ext>
              </a:extLst>
            </p:cNvPr>
            <p:cNvSpPr/>
            <p:nvPr/>
          </p:nvSpPr>
          <p:spPr>
            <a:xfrm>
              <a:off x="9642766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194E55F-3245-A645-B140-D0F1F8D25C08}"/>
                </a:ext>
              </a:extLst>
            </p:cNvPr>
            <p:cNvSpPr/>
            <p:nvPr/>
          </p:nvSpPr>
          <p:spPr>
            <a:xfrm>
              <a:off x="9776603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207BA5E-9E78-D848-9A56-519B2171DA37}"/>
                </a:ext>
              </a:extLst>
            </p:cNvPr>
            <p:cNvSpPr/>
            <p:nvPr/>
          </p:nvSpPr>
          <p:spPr>
            <a:xfrm>
              <a:off x="9910440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DE66F73-ABF6-D24B-8E59-790FC3E97038}"/>
                </a:ext>
              </a:extLst>
            </p:cNvPr>
            <p:cNvSpPr/>
            <p:nvPr/>
          </p:nvSpPr>
          <p:spPr>
            <a:xfrm>
              <a:off x="10044278" y="225572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0D2DD76-D3ED-7D41-9456-297952240DEF}"/>
                </a:ext>
              </a:extLst>
            </p:cNvPr>
            <p:cNvSpPr/>
            <p:nvPr/>
          </p:nvSpPr>
          <p:spPr>
            <a:xfrm>
              <a:off x="1017857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6830923-B1E4-A446-A48D-73531F3D2296}"/>
                </a:ext>
              </a:extLst>
            </p:cNvPr>
            <p:cNvSpPr/>
            <p:nvPr/>
          </p:nvSpPr>
          <p:spPr>
            <a:xfrm>
              <a:off x="10312411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1F492536-95FD-4240-AAD8-4B9CDFD8826D}"/>
                </a:ext>
              </a:extLst>
            </p:cNvPr>
            <p:cNvSpPr/>
            <p:nvPr/>
          </p:nvSpPr>
          <p:spPr>
            <a:xfrm>
              <a:off x="1044624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1ABDB26-7C30-8541-86D7-15ECB6056561}"/>
                </a:ext>
              </a:extLst>
            </p:cNvPr>
            <p:cNvSpPr/>
            <p:nvPr/>
          </p:nvSpPr>
          <p:spPr>
            <a:xfrm>
              <a:off x="105800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29F1868-0881-894F-86DF-176B8A77A1C8}"/>
                </a:ext>
              </a:extLst>
            </p:cNvPr>
            <p:cNvSpPr/>
            <p:nvPr/>
          </p:nvSpPr>
          <p:spPr>
            <a:xfrm>
              <a:off x="10713923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A596EBF-36D8-DA4A-B775-96E6C5E2AEFB}"/>
                </a:ext>
              </a:extLst>
            </p:cNvPr>
            <p:cNvSpPr/>
            <p:nvPr/>
          </p:nvSpPr>
          <p:spPr>
            <a:xfrm>
              <a:off x="1084776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9BB9-9940-CD40-8CC8-71AA939B20B7}"/>
                </a:ext>
              </a:extLst>
            </p:cNvPr>
            <p:cNvSpPr/>
            <p:nvPr/>
          </p:nvSpPr>
          <p:spPr>
            <a:xfrm>
              <a:off x="10981598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0F8A75-7D6C-574D-A638-6E3B9C81ABEB}"/>
                </a:ext>
              </a:extLst>
            </p:cNvPr>
            <p:cNvSpPr/>
            <p:nvPr/>
          </p:nvSpPr>
          <p:spPr>
            <a:xfrm>
              <a:off x="1111543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C07006-33EF-B24A-B6FD-1E056A808EF8}"/>
                </a:ext>
              </a:extLst>
            </p:cNvPr>
            <p:cNvSpPr/>
            <p:nvPr/>
          </p:nvSpPr>
          <p:spPr>
            <a:xfrm>
              <a:off x="1124927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DBFBEC0B-7556-5940-BE30-27D12840E707}"/>
                </a:ext>
              </a:extLst>
            </p:cNvPr>
            <p:cNvSpPr/>
            <p:nvPr/>
          </p:nvSpPr>
          <p:spPr>
            <a:xfrm>
              <a:off x="11383110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7951B59-453A-4548-87BF-822CD966D877}"/>
                </a:ext>
              </a:extLst>
            </p:cNvPr>
            <p:cNvSpPr/>
            <p:nvPr/>
          </p:nvSpPr>
          <p:spPr>
            <a:xfrm>
              <a:off x="11516947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2F40C2F-5CB1-1749-B266-A46018AD7CE0}"/>
                </a:ext>
              </a:extLst>
            </p:cNvPr>
            <p:cNvSpPr/>
            <p:nvPr/>
          </p:nvSpPr>
          <p:spPr>
            <a:xfrm>
              <a:off x="11650785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0DB457F-FF66-4547-889B-BCB5B2ACDEA1}"/>
                </a:ext>
              </a:extLst>
            </p:cNvPr>
            <p:cNvSpPr/>
            <p:nvPr/>
          </p:nvSpPr>
          <p:spPr>
            <a:xfrm>
              <a:off x="11784622" y="2257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63FF726-2982-BE45-8398-55F5FDC75F3D}"/>
                </a:ext>
              </a:extLst>
            </p:cNvPr>
            <p:cNvSpPr/>
            <p:nvPr/>
          </p:nvSpPr>
          <p:spPr>
            <a:xfrm>
              <a:off x="843822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AC104A3-6B12-D040-BEE4-2D5032508F00}"/>
                </a:ext>
              </a:extLst>
            </p:cNvPr>
            <p:cNvSpPr/>
            <p:nvPr/>
          </p:nvSpPr>
          <p:spPr>
            <a:xfrm>
              <a:off x="85720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E145189-4DD2-5549-AA53-B47B8137227F}"/>
                </a:ext>
              </a:extLst>
            </p:cNvPr>
            <p:cNvSpPr/>
            <p:nvPr/>
          </p:nvSpPr>
          <p:spPr>
            <a:xfrm>
              <a:off x="8705904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B98E670-6C22-4F4A-A43F-BF73CBB0716A}"/>
                </a:ext>
              </a:extLst>
            </p:cNvPr>
            <p:cNvSpPr/>
            <p:nvPr/>
          </p:nvSpPr>
          <p:spPr>
            <a:xfrm>
              <a:off x="883974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F48E8DE-DDD4-9C49-AC4D-F7F655A04E3E}"/>
                </a:ext>
              </a:extLst>
            </p:cNvPr>
            <p:cNvSpPr/>
            <p:nvPr/>
          </p:nvSpPr>
          <p:spPr>
            <a:xfrm>
              <a:off x="8973579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79EF7E4-79E1-F24B-ABCF-03D17D5F274A}"/>
                </a:ext>
              </a:extLst>
            </p:cNvPr>
            <p:cNvSpPr/>
            <p:nvPr/>
          </p:nvSpPr>
          <p:spPr>
            <a:xfrm>
              <a:off x="910741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92F2C8F4-9D1F-DB48-9D8B-D2E8F8099C1E}"/>
                </a:ext>
              </a:extLst>
            </p:cNvPr>
            <p:cNvSpPr/>
            <p:nvPr/>
          </p:nvSpPr>
          <p:spPr>
            <a:xfrm>
              <a:off x="924125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A4EDA97B-B59E-C346-97ED-276C2AB0FBD9}"/>
                </a:ext>
              </a:extLst>
            </p:cNvPr>
            <p:cNvSpPr/>
            <p:nvPr/>
          </p:nvSpPr>
          <p:spPr>
            <a:xfrm>
              <a:off x="9375091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DEAB8C96-1A62-9644-8E3A-0E6636EB89E5}"/>
                </a:ext>
              </a:extLst>
            </p:cNvPr>
            <p:cNvSpPr/>
            <p:nvPr/>
          </p:nvSpPr>
          <p:spPr>
            <a:xfrm>
              <a:off x="950892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177B97D-C3B2-CD4D-9153-7DA2E02BE9EE}"/>
                </a:ext>
              </a:extLst>
            </p:cNvPr>
            <p:cNvSpPr/>
            <p:nvPr/>
          </p:nvSpPr>
          <p:spPr>
            <a:xfrm>
              <a:off x="9642766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DDCC9-F462-6D4B-B060-D66F6AAF9646}"/>
                </a:ext>
              </a:extLst>
            </p:cNvPr>
            <p:cNvSpPr/>
            <p:nvPr/>
          </p:nvSpPr>
          <p:spPr>
            <a:xfrm>
              <a:off x="9776603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92A067-31BA-3E49-8368-93825D99CD58}"/>
                </a:ext>
              </a:extLst>
            </p:cNvPr>
            <p:cNvSpPr/>
            <p:nvPr/>
          </p:nvSpPr>
          <p:spPr>
            <a:xfrm>
              <a:off x="9910440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DD73F1E-CDCF-E143-B427-C42A575CA469}"/>
                </a:ext>
              </a:extLst>
            </p:cNvPr>
            <p:cNvSpPr/>
            <p:nvPr/>
          </p:nvSpPr>
          <p:spPr>
            <a:xfrm>
              <a:off x="10044278" y="238956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278BF42B-0CDB-714C-AB7A-5146C6FC0E8A}"/>
                </a:ext>
              </a:extLst>
            </p:cNvPr>
            <p:cNvSpPr/>
            <p:nvPr/>
          </p:nvSpPr>
          <p:spPr>
            <a:xfrm>
              <a:off x="1017857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401ABAF-75A3-5142-B55D-3E00798EB1B8}"/>
                </a:ext>
              </a:extLst>
            </p:cNvPr>
            <p:cNvSpPr/>
            <p:nvPr/>
          </p:nvSpPr>
          <p:spPr>
            <a:xfrm>
              <a:off x="10312411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1783A0E-18DB-7041-87CB-942C91C7E397}"/>
                </a:ext>
              </a:extLst>
            </p:cNvPr>
            <p:cNvSpPr/>
            <p:nvPr/>
          </p:nvSpPr>
          <p:spPr>
            <a:xfrm>
              <a:off x="1044624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6584034F-5C6E-B942-86FF-D3A0F3EC08B3}"/>
                </a:ext>
              </a:extLst>
            </p:cNvPr>
            <p:cNvSpPr/>
            <p:nvPr/>
          </p:nvSpPr>
          <p:spPr>
            <a:xfrm>
              <a:off x="105800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794A940-5EED-6D46-8A58-423E7D4E1CDC}"/>
                </a:ext>
              </a:extLst>
            </p:cNvPr>
            <p:cNvSpPr/>
            <p:nvPr/>
          </p:nvSpPr>
          <p:spPr>
            <a:xfrm>
              <a:off x="10713923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9C320D9-2AC0-574F-89D2-EE118A272DF3}"/>
                </a:ext>
              </a:extLst>
            </p:cNvPr>
            <p:cNvSpPr/>
            <p:nvPr/>
          </p:nvSpPr>
          <p:spPr>
            <a:xfrm>
              <a:off x="1084776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E742251-28EE-CF4B-8B20-5A4D12C0CA73}"/>
                </a:ext>
              </a:extLst>
            </p:cNvPr>
            <p:cNvSpPr/>
            <p:nvPr/>
          </p:nvSpPr>
          <p:spPr>
            <a:xfrm>
              <a:off x="10981598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072B4EC-11DC-7A4C-B57D-3E8F767C2EF0}"/>
                </a:ext>
              </a:extLst>
            </p:cNvPr>
            <p:cNvSpPr/>
            <p:nvPr/>
          </p:nvSpPr>
          <p:spPr>
            <a:xfrm>
              <a:off x="1111543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70614DC-C639-6C49-B04F-45C4997C5E89}"/>
                </a:ext>
              </a:extLst>
            </p:cNvPr>
            <p:cNvSpPr/>
            <p:nvPr/>
          </p:nvSpPr>
          <p:spPr>
            <a:xfrm>
              <a:off x="1124927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FF658BB7-094D-6942-8727-E9AC9768ED7D}"/>
                </a:ext>
              </a:extLst>
            </p:cNvPr>
            <p:cNvSpPr/>
            <p:nvPr/>
          </p:nvSpPr>
          <p:spPr>
            <a:xfrm>
              <a:off x="11383110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0E266C1-C91F-F14E-A079-C332775074BF}"/>
                </a:ext>
              </a:extLst>
            </p:cNvPr>
            <p:cNvSpPr/>
            <p:nvPr/>
          </p:nvSpPr>
          <p:spPr>
            <a:xfrm>
              <a:off x="11516947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0878656-AD79-AA47-816E-281EA6E62264}"/>
                </a:ext>
              </a:extLst>
            </p:cNvPr>
            <p:cNvSpPr/>
            <p:nvPr/>
          </p:nvSpPr>
          <p:spPr>
            <a:xfrm>
              <a:off x="11650785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01EBB16-1736-F442-B58D-FFFDE2B762A9}"/>
                </a:ext>
              </a:extLst>
            </p:cNvPr>
            <p:cNvSpPr/>
            <p:nvPr/>
          </p:nvSpPr>
          <p:spPr>
            <a:xfrm>
              <a:off x="11784622" y="239095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0A7FAD0-5606-8C4F-B8A1-54350B330CE6}"/>
                </a:ext>
              </a:extLst>
            </p:cNvPr>
            <p:cNvSpPr/>
            <p:nvPr/>
          </p:nvSpPr>
          <p:spPr>
            <a:xfrm>
              <a:off x="843822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6A99A09-649B-D74B-AD6B-04AED4B80C7C}"/>
                </a:ext>
              </a:extLst>
            </p:cNvPr>
            <p:cNvSpPr/>
            <p:nvPr/>
          </p:nvSpPr>
          <p:spPr>
            <a:xfrm>
              <a:off x="85720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207FE67-7224-6B45-94B3-1CF93E6622E8}"/>
                </a:ext>
              </a:extLst>
            </p:cNvPr>
            <p:cNvSpPr/>
            <p:nvPr/>
          </p:nvSpPr>
          <p:spPr>
            <a:xfrm>
              <a:off x="8705904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314F3260-683E-1C45-BA23-8D3C3EA61425}"/>
                </a:ext>
              </a:extLst>
            </p:cNvPr>
            <p:cNvSpPr/>
            <p:nvPr/>
          </p:nvSpPr>
          <p:spPr>
            <a:xfrm>
              <a:off x="883974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530C2D8-EE84-5A4C-80FF-BC38B81F0BA4}"/>
                </a:ext>
              </a:extLst>
            </p:cNvPr>
            <p:cNvSpPr/>
            <p:nvPr/>
          </p:nvSpPr>
          <p:spPr>
            <a:xfrm>
              <a:off x="8973579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38BAD23-4C19-5949-9FE8-E71CEDD108B3}"/>
                </a:ext>
              </a:extLst>
            </p:cNvPr>
            <p:cNvSpPr/>
            <p:nvPr/>
          </p:nvSpPr>
          <p:spPr>
            <a:xfrm>
              <a:off x="910741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FB8FFBA-1F50-1B4E-AC6C-5F8E8A20118C}"/>
                </a:ext>
              </a:extLst>
            </p:cNvPr>
            <p:cNvSpPr/>
            <p:nvPr/>
          </p:nvSpPr>
          <p:spPr>
            <a:xfrm>
              <a:off x="924125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34CEA17-2232-2F4B-A3A7-E415EAEBD832}"/>
                </a:ext>
              </a:extLst>
            </p:cNvPr>
            <p:cNvSpPr/>
            <p:nvPr/>
          </p:nvSpPr>
          <p:spPr>
            <a:xfrm>
              <a:off x="9375091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C6877BF8-0F78-9B43-BF1A-3FA259DCED51}"/>
                </a:ext>
              </a:extLst>
            </p:cNvPr>
            <p:cNvSpPr/>
            <p:nvPr/>
          </p:nvSpPr>
          <p:spPr>
            <a:xfrm>
              <a:off x="950892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6420487-C754-A44D-A02A-B1A70AC5CF12}"/>
                </a:ext>
              </a:extLst>
            </p:cNvPr>
            <p:cNvSpPr/>
            <p:nvPr/>
          </p:nvSpPr>
          <p:spPr>
            <a:xfrm>
              <a:off x="9642766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B7DDCAF-2C69-6741-A655-2AB57FB23E09}"/>
                </a:ext>
              </a:extLst>
            </p:cNvPr>
            <p:cNvSpPr/>
            <p:nvPr/>
          </p:nvSpPr>
          <p:spPr>
            <a:xfrm>
              <a:off x="9776603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55FCF90-BAD9-9248-B33B-2D6BEEAB2ECA}"/>
                </a:ext>
              </a:extLst>
            </p:cNvPr>
            <p:cNvSpPr/>
            <p:nvPr/>
          </p:nvSpPr>
          <p:spPr>
            <a:xfrm>
              <a:off x="9910440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A32405AC-F075-D34E-BD3B-B42A0F717C27}"/>
                </a:ext>
              </a:extLst>
            </p:cNvPr>
            <p:cNvSpPr/>
            <p:nvPr/>
          </p:nvSpPr>
          <p:spPr>
            <a:xfrm>
              <a:off x="10044278" y="252807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5E289E-BC4A-EB40-8363-482B77044B16}"/>
                </a:ext>
              </a:extLst>
            </p:cNvPr>
            <p:cNvSpPr/>
            <p:nvPr/>
          </p:nvSpPr>
          <p:spPr>
            <a:xfrm>
              <a:off x="1017857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658786B-D8F9-AB44-BD64-E1C10CCD1A3B}"/>
                </a:ext>
              </a:extLst>
            </p:cNvPr>
            <p:cNvSpPr/>
            <p:nvPr/>
          </p:nvSpPr>
          <p:spPr>
            <a:xfrm>
              <a:off x="10312411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0452399-38AA-744F-8126-F3126F23266C}"/>
                </a:ext>
              </a:extLst>
            </p:cNvPr>
            <p:cNvSpPr/>
            <p:nvPr/>
          </p:nvSpPr>
          <p:spPr>
            <a:xfrm>
              <a:off x="1044624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C0C382AA-00C6-8140-AE00-6E9314819DE8}"/>
                </a:ext>
              </a:extLst>
            </p:cNvPr>
            <p:cNvSpPr/>
            <p:nvPr/>
          </p:nvSpPr>
          <p:spPr>
            <a:xfrm>
              <a:off x="105800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176FB1-B5D1-7043-8199-F280B492FD26}"/>
                </a:ext>
              </a:extLst>
            </p:cNvPr>
            <p:cNvSpPr/>
            <p:nvPr/>
          </p:nvSpPr>
          <p:spPr>
            <a:xfrm>
              <a:off x="10713923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B33744B-FCE3-2449-9ED4-EE5A5F1BCFD0}"/>
                </a:ext>
              </a:extLst>
            </p:cNvPr>
            <p:cNvSpPr/>
            <p:nvPr/>
          </p:nvSpPr>
          <p:spPr>
            <a:xfrm>
              <a:off x="1084776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FD55FF9-A075-454E-9797-12B5A944CB6D}"/>
                </a:ext>
              </a:extLst>
            </p:cNvPr>
            <p:cNvSpPr/>
            <p:nvPr/>
          </p:nvSpPr>
          <p:spPr>
            <a:xfrm>
              <a:off x="10981598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45BA4C1-52A7-A343-979F-B7985083CF0D}"/>
                </a:ext>
              </a:extLst>
            </p:cNvPr>
            <p:cNvSpPr/>
            <p:nvPr/>
          </p:nvSpPr>
          <p:spPr>
            <a:xfrm>
              <a:off x="1111543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2AE8D2F-EDBC-ED47-A21D-91156D809CC6}"/>
                </a:ext>
              </a:extLst>
            </p:cNvPr>
            <p:cNvSpPr/>
            <p:nvPr/>
          </p:nvSpPr>
          <p:spPr>
            <a:xfrm>
              <a:off x="1124927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1B046F-D247-0A46-996B-9EE22F389EE2}"/>
                </a:ext>
              </a:extLst>
            </p:cNvPr>
            <p:cNvSpPr/>
            <p:nvPr/>
          </p:nvSpPr>
          <p:spPr>
            <a:xfrm>
              <a:off x="11383110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0742EBA1-AD67-504A-AE00-57D82189928A}"/>
                </a:ext>
              </a:extLst>
            </p:cNvPr>
            <p:cNvSpPr/>
            <p:nvPr/>
          </p:nvSpPr>
          <p:spPr>
            <a:xfrm>
              <a:off x="11516947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7904523-A947-B342-82DD-F09EC5E6BFF4}"/>
                </a:ext>
              </a:extLst>
            </p:cNvPr>
            <p:cNvSpPr/>
            <p:nvPr/>
          </p:nvSpPr>
          <p:spPr>
            <a:xfrm>
              <a:off x="11650785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E91EBB0-B9D2-B440-B923-60A0E3ACF83B}"/>
                </a:ext>
              </a:extLst>
            </p:cNvPr>
            <p:cNvSpPr/>
            <p:nvPr/>
          </p:nvSpPr>
          <p:spPr>
            <a:xfrm>
              <a:off x="11784622" y="252945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076DD45-A277-EC48-9D36-D5DC1180CCE9}"/>
                </a:ext>
              </a:extLst>
            </p:cNvPr>
            <p:cNvSpPr/>
            <p:nvPr/>
          </p:nvSpPr>
          <p:spPr>
            <a:xfrm>
              <a:off x="843822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C6BD43B-E245-0B45-9E48-714A1BE742DD}"/>
                </a:ext>
              </a:extLst>
            </p:cNvPr>
            <p:cNvSpPr/>
            <p:nvPr/>
          </p:nvSpPr>
          <p:spPr>
            <a:xfrm>
              <a:off x="85720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BB80C14-A7A8-1E44-9B74-93EABA83942A}"/>
                </a:ext>
              </a:extLst>
            </p:cNvPr>
            <p:cNvSpPr/>
            <p:nvPr/>
          </p:nvSpPr>
          <p:spPr>
            <a:xfrm>
              <a:off x="8705904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E3EC0C8F-1523-8E42-B520-2F282048D287}"/>
                </a:ext>
              </a:extLst>
            </p:cNvPr>
            <p:cNvSpPr/>
            <p:nvPr/>
          </p:nvSpPr>
          <p:spPr>
            <a:xfrm>
              <a:off x="883974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0AB5170-E1EE-4543-A849-E8F7CD20B097}"/>
                </a:ext>
              </a:extLst>
            </p:cNvPr>
            <p:cNvSpPr/>
            <p:nvPr/>
          </p:nvSpPr>
          <p:spPr>
            <a:xfrm>
              <a:off x="8973579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078461-CC6D-6643-8FEB-288A0B87719E}"/>
                </a:ext>
              </a:extLst>
            </p:cNvPr>
            <p:cNvSpPr/>
            <p:nvPr/>
          </p:nvSpPr>
          <p:spPr>
            <a:xfrm>
              <a:off x="910741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DA9AC3D0-7786-DA49-8FA2-FD448216B49B}"/>
                </a:ext>
              </a:extLst>
            </p:cNvPr>
            <p:cNvSpPr/>
            <p:nvPr/>
          </p:nvSpPr>
          <p:spPr>
            <a:xfrm>
              <a:off x="924125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89BCA55-180B-2C4E-BFCE-D20784EEC55B}"/>
                </a:ext>
              </a:extLst>
            </p:cNvPr>
            <p:cNvSpPr/>
            <p:nvPr/>
          </p:nvSpPr>
          <p:spPr>
            <a:xfrm>
              <a:off x="9375091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739B705-9E3E-9D43-9368-6901B30F08A8}"/>
                </a:ext>
              </a:extLst>
            </p:cNvPr>
            <p:cNvSpPr/>
            <p:nvPr/>
          </p:nvSpPr>
          <p:spPr>
            <a:xfrm>
              <a:off x="950892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1EBC739-F395-0A42-8E63-4AC939B7274E}"/>
                </a:ext>
              </a:extLst>
            </p:cNvPr>
            <p:cNvSpPr/>
            <p:nvPr/>
          </p:nvSpPr>
          <p:spPr>
            <a:xfrm>
              <a:off x="9642766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8AA807B-D418-A840-B4CF-FF2D9F1A92E3}"/>
                </a:ext>
              </a:extLst>
            </p:cNvPr>
            <p:cNvSpPr/>
            <p:nvPr/>
          </p:nvSpPr>
          <p:spPr>
            <a:xfrm>
              <a:off x="9776603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196F9E-E682-EE45-8642-26806DAFAB95}"/>
                </a:ext>
              </a:extLst>
            </p:cNvPr>
            <p:cNvSpPr/>
            <p:nvPr/>
          </p:nvSpPr>
          <p:spPr>
            <a:xfrm>
              <a:off x="9910440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6FEF74E-277F-B347-86C0-B479DF5F466B}"/>
                </a:ext>
              </a:extLst>
            </p:cNvPr>
            <p:cNvSpPr/>
            <p:nvPr/>
          </p:nvSpPr>
          <p:spPr>
            <a:xfrm>
              <a:off x="10044278" y="266657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A76418B-35AC-AD4F-97D2-B87C1367671D}"/>
                </a:ext>
              </a:extLst>
            </p:cNvPr>
            <p:cNvSpPr/>
            <p:nvPr/>
          </p:nvSpPr>
          <p:spPr>
            <a:xfrm>
              <a:off x="1017857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FA3B306-49C3-1048-A214-6C2DA2FCF9B0}"/>
                </a:ext>
              </a:extLst>
            </p:cNvPr>
            <p:cNvSpPr/>
            <p:nvPr/>
          </p:nvSpPr>
          <p:spPr>
            <a:xfrm>
              <a:off x="10312411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E7B4369-43BC-D047-A9CA-44EB36C7C0CD}"/>
                </a:ext>
              </a:extLst>
            </p:cNvPr>
            <p:cNvSpPr/>
            <p:nvPr/>
          </p:nvSpPr>
          <p:spPr>
            <a:xfrm>
              <a:off x="1044624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7AD56DA-67F2-CC49-BF89-851DD3A51F68}"/>
                </a:ext>
              </a:extLst>
            </p:cNvPr>
            <p:cNvSpPr/>
            <p:nvPr/>
          </p:nvSpPr>
          <p:spPr>
            <a:xfrm>
              <a:off x="105800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61326A2-FA02-0B49-919C-D3FBBA9F42B7}"/>
                </a:ext>
              </a:extLst>
            </p:cNvPr>
            <p:cNvSpPr/>
            <p:nvPr/>
          </p:nvSpPr>
          <p:spPr>
            <a:xfrm>
              <a:off x="10713923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E2CCE329-40DA-634D-843F-2CFF86930955}"/>
                </a:ext>
              </a:extLst>
            </p:cNvPr>
            <p:cNvSpPr/>
            <p:nvPr/>
          </p:nvSpPr>
          <p:spPr>
            <a:xfrm>
              <a:off x="1084776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C6D51D6-47E5-0547-8E81-8A1657F11000}"/>
                </a:ext>
              </a:extLst>
            </p:cNvPr>
            <p:cNvSpPr/>
            <p:nvPr/>
          </p:nvSpPr>
          <p:spPr>
            <a:xfrm>
              <a:off x="10981598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85753CB-D68A-E446-885F-A8153B97FDE4}"/>
                </a:ext>
              </a:extLst>
            </p:cNvPr>
            <p:cNvSpPr/>
            <p:nvPr/>
          </p:nvSpPr>
          <p:spPr>
            <a:xfrm>
              <a:off x="1111543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5A7EFCD-FFE8-1140-A835-6707CBD0D962}"/>
                </a:ext>
              </a:extLst>
            </p:cNvPr>
            <p:cNvSpPr/>
            <p:nvPr/>
          </p:nvSpPr>
          <p:spPr>
            <a:xfrm>
              <a:off x="1124927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82794D9-5EB2-AD46-9A5C-4B2547CF8F4A}"/>
                </a:ext>
              </a:extLst>
            </p:cNvPr>
            <p:cNvSpPr/>
            <p:nvPr/>
          </p:nvSpPr>
          <p:spPr>
            <a:xfrm>
              <a:off x="11383110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7EB5C74-F59F-D649-BACE-1F0CE67A00C2}"/>
                </a:ext>
              </a:extLst>
            </p:cNvPr>
            <p:cNvSpPr/>
            <p:nvPr/>
          </p:nvSpPr>
          <p:spPr>
            <a:xfrm>
              <a:off x="11516947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FF88C2E8-F3A4-D243-9CE0-4128234F792F}"/>
                </a:ext>
              </a:extLst>
            </p:cNvPr>
            <p:cNvSpPr/>
            <p:nvPr/>
          </p:nvSpPr>
          <p:spPr>
            <a:xfrm>
              <a:off x="11650785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82D3C39-181B-DE4C-96C8-4BDD3D5CECCA}"/>
                </a:ext>
              </a:extLst>
            </p:cNvPr>
            <p:cNvSpPr/>
            <p:nvPr/>
          </p:nvSpPr>
          <p:spPr>
            <a:xfrm>
              <a:off x="11784622" y="266796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181889B-E03E-2D4A-8003-58BA8FF9FEE9}"/>
                </a:ext>
              </a:extLst>
            </p:cNvPr>
            <p:cNvSpPr/>
            <p:nvPr/>
          </p:nvSpPr>
          <p:spPr>
            <a:xfrm>
              <a:off x="843822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7577D55-C6C4-F04B-B6EA-1A716ED6B4D1}"/>
                </a:ext>
              </a:extLst>
            </p:cNvPr>
            <p:cNvSpPr/>
            <p:nvPr/>
          </p:nvSpPr>
          <p:spPr>
            <a:xfrm>
              <a:off x="85720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C16070-3747-0945-ADC4-0D7B48D6C92A}"/>
                </a:ext>
              </a:extLst>
            </p:cNvPr>
            <p:cNvSpPr/>
            <p:nvPr/>
          </p:nvSpPr>
          <p:spPr>
            <a:xfrm>
              <a:off x="8705904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660FD99-3BD2-2F4D-9DEF-69E3B65C37A1}"/>
                </a:ext>
              </a:extLst>
            </p:cNvPr>
            <p:cNvSpPr/>
            <p:nvPr/>
          </p:nvSpPr>
          <p:spPr>
            <a:xfrm>
              <a:off x="883974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3A142ED-02BE-614B-9C35-BFFE26F88504}"/>
                </a:ext>
              </a:extLst>
            </p:cNvPr>
            <p:cNvSpPr/>
            <p:nvPr/>
          </p:nvSpPr>
          <p:spPr>
            <a:xfrm>
              <a:off x="8973579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4F034E6-A729-C947-A265-DB1EB47A0919}"/>
                </a:ext>
              </a:extLst>
            </p:cNvPr>
            <p:cNvSpPr/>
            <p:nvPr/>
          </p:nvSpPr>
          <p:spPr>
            <a:xfrm>
              <a:off x="910741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C42683-5001-C647-A008-8F3DEFD88FA1}"/>
                </a:ext>
              </a:extLst>
            </p:cNvPr>
            <p:cNvSpPr/>
            <p:nvPr/>
          </p:nvSpPr>
          <p:spPr>
            <a:xfrm>
              <a:off x="924125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ADE0F93-63CA-AD45-9D37-9B195304C402}"/>
                </a:ext>
              </a:extLst>
            </p:cNvPr>
            <p:cNvSpPr/>
            <p:nvPr/>
          </p:nvSpPr>
          <p:spPr>
            <a:xfrm>
              <a:off x="9375091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C9DD3C2A-BDDE-2A4E-9F61-3E83D499EC16}"/>
                </a:ext>
              </a:extLst>
            </p:cNvPr>
            <p:cNvSpPr/>
            <p:nvPr/>
          </p:nvSpPr>
          <p:spPr>
            <a:xfrm>
              <a:off x="950892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E045BDD-9843-0543-B45B-51D910EFC378}"/>
                </a:ext>
              </a:extLst>
            </p:cNvPr>
            <p:cNvSpPr/>
            <p:nvPr/>
          </p:nvSpPr>
          <p:spPr>
            <a:xfrm>
              <a:off x="9642766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D2FE10BA-9169-5D41-BAA4-A66AB46D9ADF}"/>
                </a:ext>
              </a:extLst>
            </p:cNvPr>
            <p:cNvSpPr/>
            <p:nvPr/>
          </p:nvSpPr>
          <p:spPr>
            <a:xfrm>
              <a:off x="9776603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FEF3629-7A9D-5B46-9056-6ED93A8519F3}"/>
                </a:ext>
              </a:extLst>
            </p:cNvPr>
            <p:cNvSpPr/>
            <p:nvPr/>
          </p:nvSpPr>
          <p:spPr>
            <a:xfrm>
              <a:off x="9910440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CDD5AD6-B04B-6140-BF5D-0D61D7A71A5F}"/>
                </a:ext>
              </a:extLst>
            </p:cNvPr>
            <p:cNvSpPr/>
            <p:nvPr/>
          </p:nvSpPr>
          <p:spPr>
            <a:xfrm>
              <a:off x="10044278" y="2805084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6F818AF-1F22-9344-A0E4-E2ECA70E5A92}"/>
                </a:ext>
              </a:extLst>
            </p:cNvPr>
            <p:cNvSpPr/>
            <p:nvPr/>
          </p:nvSpPr>
          <p:spPr>
            <a:xfrm>
              <a:off x="1017857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5449FF01-B5E9-F84E-A850-C5D4C48D90EB}"/>
                </a:ext>
              </a:extLst>
            </p:cNvPr>
            <p:cNvSpPr/>
            <p:nvPr/>
          </p:nvSpPr>
          <p:spPr>
            <a:xfrm>
              <a:off x="10312411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2D4592A-A720-034B-B786-ADE16F8879C5}"/>
                </a:ext>
              </a:extLst>
            </p:cNvPr>
            <p:cNvSpPr/>
            <p:nvPr/>
          </p:nvSpPr>
          <p:spPr>
            <a:xfrm>
              <a:off x="1044624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0B33B10-A7B9-2249-BEBB-A7609994B1F8}"/>
                </a:ext>
              </a:extLst>
            </p:cNvPr>
            <p:cNvSpPr/>
            <p:nvPr/>
          </p:nvSpPr>
          <p:spPr>
            <a:xfrm>
              <a:off x="105800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F92DEE5-A3B6-8240-83AD-09046A1ECA15}"/>
                </a:ext>
              </a:extLst>
            </p:cNvPr>
            <p:cNvSpPr/>
            <p:nvPr/>
          </p:nvSpPr>
          <p:spPr>
            <a:xfrm>
              <a:off x="10713923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3EEA07A7-1B2A-714B-B4D8-4FA842F1FC70}"/>
                </a:ext>
              </a:extLst>
            </p:cNvPr>
            <p:cNvSpPr/>
            <p:nvPr/>
          </p:nvSpPr>
          <p:spPr>
            <a:xfrm>
              <a:off x="1084776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25C80C-B2CB-C443-A9E3-E9AE16C59C94}"/>
                </a:ext>
              </a:extLst>
            </p:cNvPr>
            <p:cNvSpPr/>
            <p:nvPr/>
          </p:nvSpPr>
          <p:spPr>
            <a:xfrm>
              <a:off x="10981598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BB19A2B9-9377-A74F-81A8-2E64299F3CFC}"/>
                </a:ext>
              </a:extLst>
            </p:cNvPr>
            <p:cNvSpPr/>
            <p:nvPr/>
          </p:nvSpPr>
          <p:spPr>
            <a:xfrm>
              <a:off x="1111543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F1EE74A4-8DE5-5243-A4C1-23ECE0795740}"/>
                </a:ext>
              </a:extLst>
            </p:cNvPr>
            <p:cNvSpPr/>
            <p:nvPr/>
          </p:nvSpPr>
          <p:spPr>
            <a:xfrm>
              <a:off x="1124927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322416A-F903-9D41-AEFC-25BBC75F5D65}"/>
                </a:ext>
              </a:extLst>
            </p:cNvPr>
            <p:cNvSpPr/>
            <p:nvPr/>
          </p:nvSpPr>
          <p:spPr>
            <a:xfrm>
              <a:off x="11383110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CEECF57D-DE71-874D-8407-3A07E9F9A8D2}"/>
                </a:ext>
              </a:extLst>
            </p:cNvPr>
            <p:cNvSpPr/>
            <p:nvPr/>
          </p:nvSpPr>
          <p:spPr>
            <a:xfrm>
              <a:off x="11516947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419F806B-0D4F-D047-8C5C-B558119C3E80}"/>
                </a:ext>
              </a:extLst>
            </p:cNvPr>
            <p:cNvSpPr/>
            <p:nvPr/>
          </p:nvSpPr>
          <p:spPr>
            <a:xfrm>
              <a:off x="11650785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095B8393-11E9-114A-A171-05DCBBC71516}"/>
                </a:ext>
              </a:extLst>
            </p:cNvPr>
            <p:cNvSpPr/>
            <p:nvPr/>
          </p:nvSpPr>
          <p:spPr>
            <a:xfrm>
              <a:off x="11784622" y="280647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6527B5-F06C-3443-9B95-F22813F3015A}"/>
                </a:ext>
              </a:extLst>
            </p:cNvPr>
            <p:cNvSpPr/>
            <p:nvPr/>
          </p:nvSpPr>
          <p:spPr>
            <a:xfrm>
              <a:off x="843822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3EEF00-4881-1D40-9632-035C457D2301}"/>
                </a:ext>
              </a:extLst>
            </p:cNvPr>
            <p:cNvSpPr/>
            <p:nvPr/>
          </p:nvSpPr>
          <p:spPr>
            <a:xfrm>
              <a:off x="85720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F936594-1B69-0D40-9D99-5059147AA4BC}"/>
                </a:ext>
              </a:extLst>
            </p:cNvPr>
            <p:cNvSpPr/>
            <p:nvPr/>
          </p:nvSpPr>
          <p:spPr>
            <a:xfrm>
              <a:off x="8705904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01AFEC-163D-3448-A673-44540FD8FA86}"/>
                </a:ext>
              </a:extLst>
            </p:cNvPr>
            <p:cNvSpPr/>
            <p:nvPr/>
          </p:nvSpPr>
          <p:spPr>
            <a:xfrm>
              <a:off x="883974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1112363-F91F-8C41-A3D2-06D3A04213F5}"/>
                </a:ext>
              </a:extLst>
            </p:cNvPr>
            <p:cNvSpPr/>
            <p:nvPr/>
          </p:nvSpPr>
          <p:spPr>
            <a:xfrm>
              <a:off x="8973579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BCEACDE-0FBC-3F4B-83F9-5F32181826F1}"/>
                </a:ext>
              </a:extLst>
            </p:cNvPr>
            <p:cNvSpPr/>
            <p:nvPr/>
          </p:nvSpPr>
          <p:spPr>
            <a:xfrm>
              <a:off x="910741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77ED64A-18AC-3843-A305-C23957B57D15}"/>
                </a:ext>
              </a:extLst>
            </p:cNvPr>
            <p:cNvSpPr/>
            <p:nvPr/>
          </p:nvSpPr>
          <p:spPr>
            <a:xfrm>
              <a:off x="924125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6682AE3-2C9E-3941-9714-1B000187DBA1}"/>
                </a:ext>
              </a:extLst>
            </p:cNvPr>
            <p:cNvSpPr/>
            <p:nvPr/>
          </p:nvSpPr>
          <p:spPr>
            <a:xfrm>
              <a:off x="9375091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986C4190-58FE-2749-8F50-AEC7FCFE31DE}"/>
                </a:ext>
              </a:extLst>
            </p:cNvPr>
            <p:cNvSpPr/>
            <p:nvPr/>
          </p:nvSpPr>
          <p:spPr>
            <a:xfrm>
              <a:off x="950892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C0B848-044D-D744-9424-A13ACAB682B6}"/>
                </a:ext>
              </a:extLst>
            </p:cNvPr>
            <p:cNvSpPr/>
            <p:nvPr/>
          </p:nvSpPr>
          <p:spPr>
            <a:xfrm>
              <a:off x="9642766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1F7B5DB-7320-094C-A21D-0983B51BDA3A}"/>
                </a:ext>
              </a:extLst>
            </p:cNvPr>
            <p:cNvSpPr/>
            <p:nvPr/>
          </p:nvSpPr>
          <p:spPr>
            <a:xfrm>
              <a:off x="9776603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E8F6C9F-F147-5845-9B08-0CB0F6166764}"/>
                </a:ext>
              </a:extLst>
            </p:cNvPr>
            <p:cNvSpPr/>
            <p:nvPr/>
          </p:nvSpPr>
          <p:spPr>
            <a:xfrm>
              <a:off x="9910440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35C86C2-5C28-1A45-8FBD-6CF4B9BB0031}"/>
                </a:ext>
              </a:extLst>
            </p:cNvPr>
            <p:cNvSpPr/>
            <p:nvPr/>
          </p:nvSpPr>
          <p:spPr>
            <a:xfrm>
              <a:off x="10044278" y="2943591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D805DF72-6046-A34A-BCCF-604567389F81}"/>
                </a:ext>
              </a:extLst>
            </p:cNvPr>
            <p:cNvSpPr/>
            <p:nvPr/>
          </p:nvSpPr>
          <p:spPr>
            <a:xfrm>
              <a:off x="1017857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3C257D-DB82-4144-AC7B-F7861CD2B75A}"/>
                </a:ext>
              </a:extLst>
            </p:cNvPr>
            <p:cNvSpPr/>
            <p:nvPr/>
          </p:nvSpPr>
          <p:spPr>
            <a:xfrm>
              <a:off x="10312411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B07095DD-F060-9B46-9387-B8E7A790B2AD}"/>
                </a:ext>
              </a:extLst>
            </p:cNvPr>
            <p:cNvSpPr/>
            <p:nvPr/>
          </p:nvSpPr>
          <p:spPr>
            <a:xfrm>
              <a:off x="1044624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4DD5FE27-009F-0F4A-B513-5F4A43124BCB}"/>
                </a:ext>
              </a:extLst>
            </p:cNvPr>
            <p:cNvSpPr/>
            <p:nvPr/>
          </p:nvSpPr>
          <p:spPr>
            <a:xfrm>
              <a:off x="105800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59DFADA9-E556-2D41-9B1F-A60D5A100791}"/>
                </a:ext>
              </a:extLst>
            </p:cNvPr>
            <p:cNvSpPr/>
            <p:nvPr/>
          </p:nvSpPr>
          <p:spPr>
            <a:xfrm>
              <a:off x="10713923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B944D27-2BD3-DF49-B376-F0BF49233878}"/>
                </a:ext>
              </a:extLst>
            </p:cNvPr>
            <p:cNvSpPr/>
            <p:nvPr/>
          </p:nvSpPr>
          <p:spPr>
            <a:xfrm>
              <a:off x="1084776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BB8E9EA-728E-DE42-9463-C1FBBC10AAF8}"/>
                </a:ext>
              </a:extLst>
            </p:cNvPr>
            <p:cNvSpPr/>
            <p:nvPr/>
          </p:nvSpPr>
          <p:spPr>
            <a:xfrm>
              <a:off x="10981598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445085F-1AB1-134B-9D78-10C727A1118E}"/>
                </a:ext>
              </a:extLst>
            </p:cNvPr>
            <p:cNvSpPr/>
            <p:nvPr/>
          </p:nvSpPr>
          <p:spPr>
            <a:xfrm>
              <a:off x="1111543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D78936A-7DAF-C548-9CE5-C384B9B5D302}"/>
                </a:ext>
              </a:extLst>
            </p:cNvPr>
            <p:cNvSpPr/>
            <p:nvPr/>
          </p:nvSpPr>
          <p:spPr>
            <a:xfrm>
              <a:off x="1124927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A7E3DE0-7924-4647-9C84-461E86038742}"/>
                </a:ext>
              </a:extLst>
            </p:cNvPr>
            <p:cNvSpPr/>
            <p:nvPr/>
          </p:nvSpPr>
          <p:spPr>
            <a:xfrm>
              <a:off x="11383110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BEE2A68-D418-1F4E-97BC-4228CEF92A89}"/>
                </a:ext>
              </a:extLst>
            </p:cNvPr>
            <p:cNvSpPr/>
            <p:nvPr/>
          </p:nvSpPr>
          <p:spPr>
            <a:xfrm>
              <a:off x="11516947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38619B-E775-4446-9E72-5B67F06D00BA}"/>
                </a:ext>
              </a:extLst>
            </p:cNvPr>
            <p:cNvSpPr/>
            <p:nvPr/>
          </p:nvSpPr>
          <p:spPr>
            <a:xfrm>
              <a:off x="11650785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F405BF9-6668-EA42-B7AA-3515BE23202C}"/>
                </a:ext>
              </a:extLst>
            </p:cNvPr>
            <p:cNvSpPr/>
            <p:nvPr/>
          </p:nvSpPr>
          <p:spPr>
            <a:xfrm>
              <a:off x="11784622" y="294497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E4E337A-7CF1-3644-9296-8D1EA62DCD64}"/>
                </a:ext>
              </a:extLst>
            </p:cNvPr>
            <p:cNvSpPr/>
            <p:nvPr/>
          </p:nvSpPr>
          <p:spPr>
            <a:xfrm>
              <a:off x="843822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203CCEB-61BE-5A49-92F2-A1DCFE52095A}"/>
                </a:ext>
              </a:extLst>
            </p:cNvPr>
            <p:cNvSpPr/>
            <p:nvPr/>
          </p:nvSpPr>
          <p:spPr>
            <a:xfrm>
              <a:off x="85720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C0B9BAE-7AB2-E040-8761-3FC0505A0758}"/>
                </a:ext>
              </a:extLst>
            </p:cNvPr>
            <p:cNvSpPr/>
            <p:nvPr/>
          </p:nvSpPr>
          <p:spPr>
            <a:xfrm>
              <a:off x="8705904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9B81475-70C6-DF49-B7AF-7F518323E19F}"/>
                </a:ext>
              </a:extLst>
            </p:cNvPr>
            <p:cNvSpPr/>
            <p:nvPr/>
          </p:nvSpPr>
          <p:spPr>
            <a:xfrm>
              <a:off x="883974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9473DD0-9FC3-F549-AC16-0C53DB98B414}"/>
                </a:ext>
              </a:extLst>
            </p:cNvPr>
            <p:cNvSpPr/>
            <p:nvPr/>
          </p:nvSpPr>
          <p:spPr>
            <a:xfrm>
              <a:off x="8973579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D6C5778-3AB8-1045-8888-14DFC2CE20D0}"/>
                </a:ext>
              </a:extLst>
            </p:cNvPr>
            <p:cNvSpPr/>
            <p:nvPr/>
          </p:nvSpPr>
          <p:spPr>
            <a:xfrm>
              <a:off x="910741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25CA1A8-E935-E049-A1D2-110440FCE0CE}"/>
                </a:ext>
              </a:extLst>
            </p:cNvPr>
            <p:cNvSpPr/>
            <p:nvPr/>
          </p:nvSpPr>
          <p:spPr>
            <a:xfrm>
              <a:off x="924125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F856AE4-75AA-6C40-8AFC-CF753DC6DD34}"/>
                </a:ext>
              </a:extLst>
            </p:cNvPr>
            <p:cNvSpPr/>
            <p:nvPr/>
          </p:nvSpPr>
          <p:spPr>
            <a:xfrm>
              <a:off x="9375091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300A01A-C006-D748-AB22-40A52B12921A}"/>
                </a:ext>
              </a:extLst>
            </p:cNvPr>
            <p:cNvSpPr/>
            <p:nvPr/>
          </p:nvSpPr>
          <p:spPr>
            <a:xfrm>
              <a:off x="950892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404429F-0CC6-6C4A-974B-75ADE3E8EDE7}"/>
                </a:ext>
              </a:extLst>
            </p:cNvPr>
            <p:cNvSpPr/>
            <p:nvPr/>
          </p:nvSpPr>
          <p:spPr>
            <a:xfrm>
              <a:off x="9642766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0F212EF-50B8-1B42-948B-465524C74711}"/>
                </a:ext>
              </a:extLst>
            </p:cNvPr>
            <p:cNvSpPr/>
            <p:nvPr/>
          </p:nvSpPr>
          <p:spPr>
            <a:xfrm>
              <a:off x="9776603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365E6E2-FFA7-9F42-9052-FA4919D88BAA}"/>
                </a:ext>
              </a:extLst>
            </p:cNvPr>
            <p:cNvSpPr/>
            <p:nvPr/>
          </p:nvSpPr>
          <p:spPr>
            <a:xfrm>
              <a:off x="9910440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05811C3-B467-6940-B1B6-2F0F48901B67}"/>
                </a:ext>
              </a:extLst>
            </p:cNvPr>
            <p:cNvSpPr/>
            <p:nvPr/>
          </p:nvSpPr>
          <p:spPr>
            <a:xfrm>
              <a:off x="10044278" y="308209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6D094B3-BF96-7945-87FC-1E0DC5ACCE11}"/>
                </a:ext>
              </a:extLst>
            </p:cNvPr>
            <p:cNvSpPr/>
            <p:nvPr/>
          </p:nvSpPr>
          <p:spPr>
            <a:xfrm>
              <a:off x="1017857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4D4E456D-6353-D341-88F9-807BD5F1050D}"/>
                </a:ext>
              </a:extLst>
            </p:cNvPr>
            <p:cNvSpPr/>
            <p:nvPr/>
          </p:nvSpPr>
          <p:spPr>
            <a:xfrm>
              <a:off x="10312411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9D317B7-8D1D-D045-9E18-782993970A77}"/>
                </a:ext>
              </a:extLst>
            </p:cNvPr>
            <p:cNvSpPr/>
            <p:nvPr/>
          </p:nvSpPr>
          <p:spPr>
            <a:xfrm>
              <a:off x="1044624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8716D1A-1D5C-C44F-8C3B-1C79E662FD09}"/>
                </a:ext>
              </a:extLst>
            </p:cNvPr>
            <p:cNvSpPr/>
            <p:nvPr/>
          </p:nvSpPr>
          <p:spPr>
            <a:xfrm>
              <a:off x="105800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6CB1FF-1ED5-C549-9C5A-341F28AE1E12}"/>
                </a:ext>
              </a:extLst>
            </p:cNvPr>
            <p:cNvSpPr/>
            <p:nvPr/>
          </p:nvSpPr>
          <p:spPr>
            <a:xfrm>
              <a:off x="10713923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DC9866E-BA59-D344-8255-43723293D98A}"/>
                </a:ext>
              </a:extLst>
            </p:cNvPr>
            <p:cNvSpPr/>
            <p:nvPr/>
          </p:nvSpPr>
          <p:spPr>
            <a:xfrm>
              <a:off x="1084776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4AEBF0-27DF-4746-81C9-69EF67422915}"/>
                </a:ext>
              </a:extLst>
            </p:cNvPr>
            <p:cNvSpPr/>
            <p:nvPr/>
          </p:nvSpPr>
          <p:spPr>
            <a:xfrm>
              <a:off x="10981598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B5946A-2E5B-BB4B-B2CF-61B5EB816EB0}"/>
                </a:ext>
              </a:extLst>
            </p:cNvPr>
            <p:cNvSpPr/>
            <p:nvPr/>
          </p:nvSpPr>
          <p:spPr>
            <a:xfrm>
              <a:off x="1111543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A4F2A1D-D014-B84D-983C-A580149CD0A7}"/>
                </a:ext>
              </a:extLst>
            </p:cNvPr>
            <p:cNvSpPr/>
            <p:nvPr/>
          </p:nvSpPr>
          <p:spPr>
            <a:xfrm>
              <a:off x="1124927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7673C88-514A-4C45-943A-C5DC238DAC8E}"/>
                </a:ext>
              </a:extLst>
            </p:cNvPr>
            <p:cNvSpPr/>
            <p:nvPr/>
          </p:nvSpPr>
          <p:spPr>
            <a:xfrm>
              <a:off x="11383110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3EE3EBD8-BEFD-F146-9D59-0CF4B3418655}"/>
                </a:ext>
              </a:extLst>
            </p:cNvPr>
            <p:cNvSpPr/>
            <p:nvPr/>
          </p:nvSpPr>
          <p:spPr>
            <a:xfrm>
              <a:off x="11516947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E6114DD-4E29-8846-877A-A9DB0FB60917}"/>
                </a:ext>
              </a:extLst>
            </p:cNvPr>
            <p:cNvSpPr/>
            <p:nvPr/>
          </p:nvSpPr>
          <p:spPr>
            <a:xfrm>
              <a:off x="11650785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1075B3F-718A-A242-BE0E-1E5AA0C15DCD}"/>
                </a:ext>
              </a:extLst>
            </p:cNvPr>
            <p:cNvSpPr/>
            <p:nvPr/>
          </p:nvSpPr>
          <p:spPr>
            <a:xfrm>
              <a:off x="11784622" y="308348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93733B4-CA8B-1F4F-A50C-467CFBECA86E}"/>
                </a:ext>
              </a:extLst>
            </p:cNvPr>
            <p:cNvSpPr/>
            <p:nvPr/>
          </p:nvSpPr>
          <p:spPr>
            <a:xfrm>
              <a:off x="843822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5F44152-FBBD-044A-B5AA-2B1ED10FB6C0}"/>
                </a:ext>
              </a:extLst>
            </p:cNvPr>
            <p:cNvSpPr/>
            <p:nvPr/>
          </p:nvSpPr>
          <p:spPr>
            <a:xfrm>
              <a:off x="85720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9AFD15A-7DB8-8D44-BEF1-44C87B58B987}"/>
                </a:ext>
              </a:extLst>
            </p:cNvPr>
            <p:cNvSpPr/>
            <p:nvPr/>
          </p:nvSpPr>
          <p:spPr>
            <a:xfrm>
              <a:off x="8705904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5BDCCDB-7523-8C4B-9E77-C0CCE1CEC458}"/>
                </a:ext>
              </a:extLst>
            </p:cNvPr>
            <p:cNvSpPr/>
            <p:nvPr/>
          </p:nvSpPr>
          <p:spPr>
            <a:xfrm>
              <a:off x="883974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261CD7-73B2-A54A-9341-B3A7A69F4332}"/>
                </a:ext>
              </a:extLst>
            </p:cNvPr>
            <p:cNvSpPr/>
            <p:nvPr/>
          </p:nvSpPr>
          <p:spPr>
            <a:xfrm>
              <a:off x="8973579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92FFD44-9E23-4049-83AB-8BF5A66A345B}"/>
                </a:ext>
              </a:extLst>
            </p:cNvPr>
            <p:cNvSpPr/>
            <p:nvPr/>
          </p:nvSpPr>
          <p:spPr>
            <a:xfrm>
              <a:off x="910741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5082956-0A03-3747-9585-F24D53A7D1C5}"/>
                </a:ext>
              </a:extLst>
            </p:cNvPr>
            <p:cNvSpPr/>
            <p:nvPr/>
          </p:nvSpPr>
          <p:spPr>
            <a:xfrm>
              <a:off x="924125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FA74284-5797-2044-B371-37D7BD1BCD0B}"/>
                </a:ext>
              </a:extLst>
            </p:cNvPr>
            <p:cNvSpPr/>
            <p:nvPr/>
          </p:nvSpPr>
          <p:spPr>
            <a:xfrm>
              <a:off x="9375091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42F1843-AE52-C844-A5B8-C5A4C09259B9}"/>
                </a:ext>
              </a:extLst>
            </p:cNvPr>
            <p:cNvSpPr/>
            <p:nvPr/>
          </p:nvSpPr>
          <p:spPr>
            <a:xfrm>
              <a:off x="950892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1FE2689-6300-E848-8C2E-D48F1CA892BB}"/>
                </a:ext>
              </a:extLst>
            </p:cNvPr>
            <p:cNvSpPr/>
            <p:nvPr/>
          </p:nvSpPr>
          <p:spPr>
            <a:xfrm>
              <a:off x="9642766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DFEA268-09AA-5C46-8F94-86B51B884AF9}"/>
                </a:ext>
              </a:extLst>
            </p:cNvPr>
            <p:cNvSpPr/>
            <p:nvPr/>
          </p:nvSpPr>
          <p:spPr>
            <a:xfrm>
              <a:off x="9776603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88CB210-E0A0-364F-8881-C743988B103B}"/>
                </a:ext>
              </a:extLst>
            </p:cNvPr>
            <p:cNvSpPr/>
            <p:nvPr/>
          </p:nvSpPr>
          <p:spPr>
            <a:xfrm>
              <a:off x="9910440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6B1EEC9-8812-FC44-8113-46C449DAAB50}"/>
                </a:ext>
              </a:extLst>
            </p:cNvPr>
            <p:cNvSpPr/>
            <p:nvPr/>
          </p:nvSpPr>
          <p:spPr>
            <a:xfrm>
              <a:off x="10044278" y="322060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A9D8BC6-1680-CC44-9E5C-5822EDE8AF3C}"/>
                </a:ext>
              </a:extLst>
            </p:cNvPr>
            <p:cNvSpPr/>
            <p:nvPr/>
          </p:nvSpPr>
          <p:spPr>
            <a:xfrm>
              <a:off x="1017857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AF3361D-02D1-3F46-B726-DE28D263D625}"/>
                </a:ext>
              </a:extLst>
            </p:cNvPr>
            <p:cNvSpPr/>
            <p:nvPr/>
          </p:nvSpPr>
          <p:spPr>
            <a:xfrm>
              <a:off x="10312411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C25E471-8A4A-A44A-813B-54F44AC9A4F7}"/>
                </a:ext>
              </a:extLst>
            </p:cNvPr>
            <p:cNvSpPr/>
            <p:nvPr/>
          </p:nvSpPr>
          <p:spPr>
            <a:xfrm>
              <a:off x="1044624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0A85634-5BD9-1A4D-B2F1-514FD5C805E4}"/>
                </a:ext>
              </a:extLst>
            </p:cNvPr>
            <p:cNvSpPr/>
            <p:nvPr/>
          </p:nvSpPr>
          <p:spPr>
            <a:xfrm>
              <a:off x="105800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DF4029C-E66B-E14E-9999-D7D9246FEE30}"/>
                </a:ext>
              </a:extLst>
            </p:cNvPr>
            <p:cNvSpPr/>
            <p:nvPr/>
          </p:nvSpPr>
          <p:spPr>
            <a:xfrm>
              <a:off x="10713923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008BCDB-2D82-C74D-AF7E-3A54673E9C3C}"/>
                </a:ext>
              </a:extLst>
            </p:cNvPr>
            <p:cNvSpPr/>
            <p:nvPr/>
          </p:nvSpPr>
          <p:spPr>
            <a:xfrm>
              <a:off x="1084776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16BBEE1-8DB3-984E-BE4A-94CC1D4EEF85}"/>
                </a:ext>
              </a:extLst>
            </p:cNvPr>
            <p:cNvSpPr/>
            <p:nvPr/>
          </p:nvSpPr>
          <p:spPr>
            <a:xfrm>
              <a:off x="10981598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ECD0E02-3D8A-2748-B9A5-D9B5051C04FD}"/>
                </a:ext>
              </a:extLst>
            </p:cNvPr>
            <p:cNvSpPr/>
            <p:nvPr/>
          </p:nvSpPr>
          <p:spPr>
            <a:xfrm>
              <a:off x="1111543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B531755-8EE3-9E47-8E79-1ABB4CC612C3}"/>
                </a:ext>
              </a:extLst>
            </p:cNvPr>
            <p:cNvSpPr/>
            <p:nvPr/>
          </p:nvSpPr>
          <p:spPr>
            <a:xfrm>
              <a:off x="1124927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3E8BF72-63EA-914C-BAAF-052902725B29}"/>
                </a:ext>
              </a:extLst>
            </p:cNvPr>
            <p:cNvSpPr/>
            <p:nvPr/>
          </p:nvSpPr>
          <p:spPr>
            <a:xfrm>
              <a:off x="11383110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24DCE3A-7A5B-E943-9EA2-686F2A64CF2F}"/>
                </a:ext>
              </a:extLst>
            </p:cNvPr>
            <p:cNvSpPr/>
            <p:nvPr/>
          </p:nvSpPr>
          <p:spPr>
            <a:xfrm>
              <a:off x="11516947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A84451-D0DC-0F46-9D89-F5E2BB25EBB3}"/>
                </a:ext>
              </a:extLst>
            </p:cNvPr>
            <p:cNvSpPr/>
            <p:nvPr/>
          </p:nvSpPr>
          <p:spPr>
            <a:xfrm>
              <a:off x="11650785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3C0200B-7A52-9244-9E7D-7E754CC12E64}"/>
                </a:ext>
              </a:extLst>
            </p:cNvPr>
            <p:cNvSpPr/>
            <p:nvPr/>
          </p:nvSpPr>
          <p:spPr>
            <a:xfrm>
              <a:off x="11784622" y="322199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8DEDE6B-C948-F440-93F5-D222152E05F6}"/>
                </a:ext>
              </a:extLst>
            </p:cNvPr>
            <p:cNvSpPr/>
            <p:nvPr/>
          </p:nvSpPr>
          <p:spPr>
            <a:xfrm>
              <a:off x="843822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6C31A14-BDD1-A046-A956-25E19600DC3C}"/>
                </a:ext>
              </a:extLst>
            </p:cNvPr>
            <p:cNvSpPr/>
            <p:nvPr/>
          </p:nvSpPr>
          <p:spPr>
            <a:xfrm>
              <a:off x="85720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FBF08DA-29C5-E44B-8781-0839C152C9F0}"/>
                </a:ext>
              </a:extLst>
            </p:cNvPr>
            <p:cNvSpPr/>
            <p:nvPr/>
          </p:nvSpPr>
          <p:spPr>
            <a:xfrm>
              <a:off x="8705904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7916D90-FBA1-DC4B-8265-B2A15180B50D}"/>
                </a:ext>
              </a:extLst>
            </p:cNvPr>
            <p:cNvSpPr/>
            <p:nvPr/>
          </p:nvSpPr>
          <p:spPr>
            <a:xfrm>
              <a:off x="883974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736C809-2063-EF42-99EF-2431027C0471}"/>
                </a:ext>
              </a:extLst>
            </p:cNvPr>
            <p:cNvSpPr/>
            <p:nvPr/>
          </p:nvSpPr>
          <p:spPr>
            <a:xfrm>
              <a:off x="8973579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BF80D0-DC6E-CA4B-87F6-A2540375B363}"/>
                </a:ext>
              </a:extLst>
            </p:cNvPr>
            <p:cNvSpPr/>
            <p:nvPr/>
          </p:nvSpPr>
          <p:spPr>
            <a:xfrm>
              <a:off x="910741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7DA68A-B446-084F-B830-101328DD9C62}"/>
                </a:ext>
              </a:extLst>
            </p:cNvPr>
            <p:cNvSpPr/>
            <p:nvPr/>
          </p:nvSpPr>
          <p:spPr>
            <a:xfrm>
              <a:off x="924125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ACC0AC-527F-8349-B7B3-B7C307CE8C03}"/>
                </a:ext>
              </a:extLst>
            </p:cNvPr>
            <p:cNvSpPr/>
            <p:nvPr/>
          </p:nvSpPr>
          <p:spPr>
            <a:xfrm>
              <a:off x="9375091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CFAA5D6-3810-1D4C-A129-FE8006C5DF35}"/>
                </a:ext>
              </a:extLst>
            </p:cNvPr>
            <p:cNvSpPr/>
            <p:nvPr/>
          </p:nvSpPr>
          <p:spPr>
            <a:xfrm>
              <a:off x="950892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B61F81-8ACF-2E49-A4CB-DFDB0A78A496}"/>
                </a:ext>
              </a:extLst>
            </p:cNvPr>
            <p:cNvSpPr/>
            <p:nvPr/>
          </p:nvSpPr>
          <p:spPr>
            <a:xfrm>
              <a:off x="9642766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83A0C02-1459-5444-9ACE-E8C4247EB315}"/>
                </a:ext>
              </a:extLst>
            </p:cNvPr>
            <p:cNvSpPr/>
            <p:nvPr/>
          </p:nvSpPr>
          <p:spPr>
            <a:xfrm>
              <a:off x="9776603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3251C0C-0686-0B40-8584-F92137384254}"/>
                </a:ext>
              </a:extLst>
            </p:cNvPr>
            <p:cNvSpPr/>
            <p:nvPr/>
          </p:nvSpPr>
          <p:spPr>
            <a:xfrm>
              <a:off x="9910440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2214A04-C846-CA49-9CDA-2BEC9928168E}"/>
                </a:ext>
              </a:extLst>
            </p:cNvPr>
            <p:cNvSpPr/>
            <p:nvPr/>
          </p:nvSpPr>
          <p:spPr>
            <a:xfrm>
              <a:off x="10044278" y="335911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B3A8D13-CC41-784F-9829-16C74262CBA5}"/>
                </a:ext>
              </a:extLst>
            </p:cNvPr>
            <p:cNvSpPr/>
            <p:nvPr/>
          </p:nvSpPr>
          <p:spPr>
            <a:xfrm>
              <a:off x="1017857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ECC97E-44EE-7448-B7E4-F536FD45A658}"/>
                </a:ext>
              </a:extLst>
            </p:cNvPr>
            <p:cNvSpPr/>
            <p:nvPr/>
          </p:nvSpPr>
          <p:spPr>
            <a:xfrm>
              <a:off x="10312411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8C92A32-9BC8-DE40-BDA3-0F6810A74A89}"/>
                </a:ext>
              </a:extLst>
            </p:cNvPr>
            <p:cNvSpPr/>
            <p:nvPr/>
          </p:nvSpPr>
          <p:spPr>
            <a:xfrm>
              <a:off x="1044624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1DF543A-DFF7-F940-A974-86D23D28D5C2}"/>
                </a:ext>
              </a:extLst>
            </p:cNvPr>
            <p:cNvSpPr/>
            <p:nvPr/>
          </p:nvSpPr>
          <p:spPr>
            <a:xfrm>
              <a:off x="105800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E91AD5A-D941-D847-BB05-8702201B7723}"/>
                </a:ext>
              </a:extLst>
            </p:cNvPr>
            <p:cNvSpPr/>
            <p:nvPr/>
          </p:nvSpPr>
          <p:spPr>
            <a:xfrm>
              <a:off x="10713923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8DD2B3-4332-2E4B-A965-4360E82DF975}"/>
                </a:ext>
              </a:extLst>
            </p:cNvPr>
            <p:cNvSpPr/>
            <p:nvPr/>
          </p:nvSpPr>
          <p:spPr>
            <a:xfrm>
              <a:off x="1084776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C7F697-C136-DA4D-BD21-78D3D0568753}"/>
                </a:ext>
              </a:extLst>
            </p:cNvPr>
            <p:cNvSpPr/>
            <p:nvPr/>
          </p:nvSpPr>
          <p:spPr>
            <a:xfrm>
              <a:off x="10981598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EA6D2DB-CD13-D249-A6D9-7C5C1C7629A5}"/>
                </a:ext>
              </a:extLst>
            </p:cNvPr>
            <p:cNvSpPr/>
            <p:nvPr/>
          </p:nvSpPr>
          <p:spPr>
            <a:xfrm>
              <a:off x="1111543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2F33B27-5481-544D-8FEE-0B4F841368D6}"/>
                </a:ext>
              </a:extLst>
            </p:cNvPr>
            <p:cNvSpPr/>
            <p:nvPr/>
          </p:nvSpPr>
          <p:spPr>
            <a:xfrm>
              <a:off x="1124927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6B4548B-8D4C-6D44-A437-BE9D0EFE3316}"/>
                </a:ext>
              </a:extLst>
            </p:cNvPr>
            <p:cNvSpPr/>
            <p:nvPr/>
          </p:nvSpPr>
          <p:spPr>
            <a:xfrm>
              <a:off x="11383110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FA23454-46E9-A948-BFCB-5328F95596CB}"/>
                </a:ext>
              </a:extLst>
            </p:cNvPr>
            <p:cNvSpPr/>
            <p:nvPr/>
          </p:nvSpPr>
          <p:spPr>
            <a:xfrm>
              <a:off x="11516947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ABA6CC4-AA64-AE48-9391-20580DF2DB45}"/>
                </a:ext>
              </a:extLst>
            </p:cNvPr>
            <p:cNvSpPr/>
            <p:nvPr/>
          </p:nvSpPr>
          <p:spPr>
            <a:xfrm>
              <a:off x="11650785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D289A2B-BD52-ED45-8E5C-8E19FFF9BBDD}"/>
                </a:ext>
              </a:extLst>
            </p:cNvPr>
            <p:cNvSpPr/>
            <p:nvPr/>
          </p:nvSpPr>
          <p:spPr>
            <a:xfrm>
              <a:off x="11784622" y="336049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EF51428-C724-8747-85FE-E3AA96A53F8E}"/>
                </a:ext>
              </a:extLst>
            </p:cNvPr>
            <p:cNvSpPr/>
            <p:nvPr/>
          </p:nvSpPr>
          <p:spPr>
            <a:xfrm>
              <a:off x="843822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EC9589B-E164-964D-B950-9A78DC12B0C4}"/>
                </a:ext>
              </a:extLst>
            </p:cNvPr>
            <p:cNvSpPr/>
            <p:nvPr/>
          </p:nvSpPr>
          <p:spPr>
            <a:xfrm>
              <a:off x="85720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967A6B-A32D-5D41-9CE8-59927B303EDF}"/>
                </a:ext>
              </a:extLst>
            </p:cNvPr>
            <p:cNvSpPr/>
            <p:nvPr/>
          </p:nvSpPr>
          <p:spPr>
            <a:xfrm>
              <a:off x="8705904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E5343E5-FDCE-9941-8ADD-A6D8A0FDEFED}"/>
                </a:ext>
              </a:extLst>
            </p:cNvPr>
            <p:cNvSpPr/>
            <p:nvPr/>
          </p:nvSpPr>
          <p:spPr>
            <a:xfrm>
              <a:off x="883974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AB8A134-C2B2-1F49-A64E-4EA2C6BF31B2}"/>
                </a:ext>
              </a:extLst>
            </p:cNvPr>
            <p:cNvSpPr/>
            <p:nvPr/>
          </p:nvSpPr>
          <p:spPr>
            <a:xfrm>
              <a:off x="8973579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0996912-8B23-844A-90D3-781901ECA04A}"/>
                </a:ext>
              </a:extLst>
            </p:cNvPr>
            <p:cNvSpPr/>
            <p:nvPr/>
          </p:nvSpPr>
          <p:spPr>
            <a:xfrm>
              <a:off x="910741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622C781-B860-8C44-B0D5-F59A07C64A1A}"/>
                </a:ext>
              </a:extLst>
            </p:cNvPr>
            <p:cNvSpPr/>
            <p:nvPr/>
          </p:nvSpPr>
          <p:spPr>
            <a:xfrm>
              <a:off x="924125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90C64BD-9B1D-C34C-9C27-0FD9C6C52FB9}"/>
                </a:ext>
              </a:extLst>
            </p:cNvPr>
            <p:cNvSpPr/>
            <p:nvPr/>
          </p:nvSpPr>
          <p:spPr>
            <a:xfrm>
              <a:off x="9375091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D37F48-FFAA-5441-A986-8CDF69ACEB36}"/>
                </a:ext>
              </a:extLst>
            </p:cNvPr>
            <p:cNvSpPr/>
            <p:nvPr/>
          </p:nvSpPr>
          <p:spPr>
            <a:xfrm>
              <a:off x="950892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207023-20FD-B646-8297-5D290AE65803}"/>
                </a:ext>
              </a:extLst>
            </p:cNvPr>
            <p:cNvSpPr/>
            <p:nvPr/>
          </p:nvSpPr>
          <p:spPr>
            <a:xfrm>
              <a:off x="9642766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1720D3-012D-FE47-A664-635C0DF4C959}"/>
                </a:ext>
              </a:extLst>
            </p:cNvPr>
            <p:cNvSpPr/>
            <p:nvPr/>
          </p:nvSpPr>
          <p:spPr>
            <a:xfrm>
              <a:off x="9776603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A9194A6-7B29-1D40-BB35-958EA787A8E6}"/>
                </a:ext>
              </a:extLst>
            </p:cNvPr>
            <p:cNvSpPr/>
            <p:nvPr/>
          </p:nvSpPr>
          <p:spPr>
            <a:xfrm>
              <a:off x="9910440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0140527-64ED-414E-B6E0-C19390DAD703}"/>
                </a:ext>
              </a:extLst>
            </p:cNvPr>
            <p:cNvSpPr/>
            <p:nvPr/>
          </p:nvSpPr>
          <p:spPr>
            <a:xfrm>
              <a:off x="10044278" y="3497619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696C78-C529-0F45-8357-11A0593F841E}"/>
                </a:ext>
              </a:extLst>
            </p:cNvPr>
            <p:cNvSpPr/>
            <p:nvPr/>
          </p:nvSpPr>
          <p:spPr>
            <a:xfrm>
              <a:off x="1017857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AA1FC1E-0A9C-3B48-B4DD-A2548072EA7F}"/>
                </a:ext>
              </a:extLst>
            </p:cNvPr>
            <p:cNvSpPr/>
            <p:nvPr/>
          </p:nvSpPr>
          <p:spPr>
            <a:xfrm>
              <a:off x="10312411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C6E694A-C85A-CF4E-A488-CAD5663A519A}"/>
                </a:ext>
              </a:extLst>
            </p:cNvPr>
            <p:cNvSpPr/>
            <p:nvPr/>
          </p:nvSpPr>
          <p:spPr>
            <a:xfrm>
              <a:off x="1044624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91D05-AF0F-C343-88DD-06F5211555DA}"/>
                </a:ext>
              </a:extLst>
            </p:cNvPr>
            <p:cNvSpPr/>
            <p:nvPr/>
          </p:nvSpPr>
          <p:spPr>
            <a:xfrm>
              <a:off x="105800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13ED738-C648-3146-8298-559294B6BE32}"/>
                </a:ext>
              </a:extLst>
            </p:cNvPr>
            <p:cNvSpPr/>
            <p:nvPr/>
          </p:nvSpPr>
          <p:spPr>
            <a:xfrm>
              <a:off x="10713923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599FA3-FCFE-814B-8DD5-62071534F6DD}"/>
                </a:ext>
              </a:extLst>
            </p:cNvPr>
            <p:cNvSpPr/>
            <p:nvPr/>
          </p:nvSpPr>
          <p:spPr>
            <a:xfrm>
              <a:off x="1084776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8F5E445-573B-8D4D-81CF-DB01768CF81F}"/>
                </a:ext>
              </a:extLst>
            </p:cNvPr>
            <p:cNvSpPr/>
            <p:nvPr/>
          </p:nvSpPr>
          <p:spPr>
            <a:xfrm>
              <a:off x="10981598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2E1E35-BA91-224F-8255-346E639E66B7}"/>
                </a:ext>
              </a:extLst>
            </p:cNvPr>
            <p:cNvSpPr/>
            <p:nvPr/>
          </p:nvSpPr>
          <p:spPr>
            <a:xfrm>
              <a:off x="1111543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52BF0A0-B337-274F-B8C5-C1BD8EB6B9EA}"/>
                </a:ext>
              </a:extLst>
            </p:cNvPr>
            <p:cNvSpPr/>
            <p:nvPr/>
          </p:nvSpPr>
          <p:spPr>
            <a:xfrm>
              <a:off x="1124927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F462DCE-C29D-454C-8AF4-8893600B529A}"/>
                </a:ext>
              </a:extLst>
            </p:cNvPr>
            <p:cNvSpPr/>
            <p:nvPr/>
          </p:nvSpPr>
          <p:spPr>
            <a:xfrm>
              <a:off x="11383110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E3DC51B-E32F-D64C-90DC-2A75F325E23C}"/>
                </a:ext>
              </a:extLst>
            </p:cNvPr>
            <p:cNvSpPr/>
            <p:nvPr/>
          </p:nvSpPr>
          <p:spPr>
            <a:xfrm>
              <a:off x="11516947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338A20-1610-E34E-BB74-E779973D26D6}"/>
                </a:ext>
              </a:extLst>
            </p:cNvPr>
            <p:cNvSpPr/>
            <p:nvPr/>
          </p:nvSpPr>
          <p:spPr>
            <a:xfrm>
              <a:off x="11650785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B1AA87-2A28-DF41-A4C4-F595FF6D6BD8}"/>
                </a:ext>
              </a:extLst>
            </p:cNvPr>
            <p:cNvSpPr/>
            <p:nvPr/>
          </p:nvSpPr>
          <p:spPr>
            <a:xfrm>
              <a:off x="11784622" y="349900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1D72EA3-3966-6049-A56F-E13C738051ED}"/>
                </a:ext>
              </a:extLst>
            </p:cNvPr>
            <p:cNvSpPr/>
            <p:nvPr/>
          </p:nvSpPr>
          <p:spPr>
            <a:xfrm>
              <a:off x="843822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A2B2A0F-5D45-F544-96A2-508F85B1381A}"/>
                </a:ext>
              </a:extLst>
            </p:cNvPr>
            <p:cNvSpPr/>
            <p:nvPr/>
          </p:nvSpPr>
          <p:spPr>
            <a:xfrm>
              <a:off x="85720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B7F3424-4A86-A043-81C8-D3A2A6D099AC}"/>
                </a:ext>
              </a:extLst>
            </p:cNvPr>
            <p:cNvSpPr/>
            <p:nvPr/>
          </p:nvSpPr>
          <p:spPr>
            <a:xfrm>
              <a:off x="8705904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6DDE2A4-274D-534F-BC32-BFD4FCD8973B}"/>
                </a:ext>
              </a:extLst>
            </p:cNvPr>
            <p:cNvSpPr/>
            <p:nvPr/>
          </p:nvSpPr>
          <p:spPr>
            <a:xfrm>
              <a:off x="883974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2DBBB3E-E09C-DE42-B2D5-B7D5ABA73043}"/>
                </a:ext>
              </a:extLst>
            </p:cNvPr>
            <p:cNvSpPr/>
            <p:nvPr/>
          </p:nvSpPr>
          <p:spPr>
            <a:xfrm>
              <a:off x="8973579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212DE0-E9B0-8147-B03D-796E5079198C}"/>
                </a:ext>
              </a:extLst>
            </p:cNvPr>
            <p:cNvSpPr/>
            <p:nvPr/>
          </p:nvSpPr>
          <p:spPr>
            <a:xfrm>
              <a:off x="910741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B851EC-909C-1B41-BD4B-4487EF1C5803}"/>
                </a:ext>
              </a:extLst>
            </p:cNvPr>
            <p:cNvSpPr/>
            <p:nvPr/>
          </p:nvSpPr>
          <p:spPr>
            <a:xfrm>
              <a:off x="924125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15B2CF1-BB5D-5A41-8215-539E54E97DEC}"/>
                </a:ext>
              </a:extLst>
            </p:cNvPr>
            <p:cNvSpPr/>
            <p:nvPr/>
          </p:nvSpPr>
          <p:spPr>
            <a:xfrm>
              <a:off x="9375091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99D0E9C-1566-4942-A3A5-59494E4D380E}"/>
                </a:ext>
              </a:extLst>
            </p:cNvPr>
            <p:cNvSpPr/>
            <p:nvPr/>
          </p:nvSpPr>
          <p:spPr>
            <a:xfrm>
              <a:off x="950892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74E1DE-6580-1E4F-84F2-07560E173AF9}"/>
                </a:ext>
              </a:extLst>
            </p:cNvPr>
            <p:cNvSpPr/>
            <p:nvPr/>
          </p:nvSpPr>
          <p:spPr>
            <a:xfrm>
              <a:off x="9642766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73EE1BF-0778-674E-B0B9-48EECB3E77D0}"/>
                </a:ext>
              </a:extLst>
            </p:cNvPr>
            <p:cNvSpPr/>
            <p:nvPr/>
          </p:nvSpPr>
          <p:spPr>
            <a:xfrm>
              <a:off x="9776603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CA42E9-29FD-9344-8FDB-BA32501E92E8}"/>
                </a:ext>
              </a:extLst>
            </p:cNvPr>
            <p:cNvSpPr/>
            <p:nvPr/>
          </p:nvSpPr>
          <p:spPr>
            <a:xfrm>
              <a:off x="9910440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4A68E2-DCA3-5940-A697-609EBB60B491}"/>
                </a:ext>
              </a:extLst>
            </p:cNvPr>
            <p:cNvSpPr/>
            <p:nvPr/>
          </p:nvSpPr>
          <p:spPr>
            <a:xfrm>
              <a:off x="10044278" y="3636126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B50EDB7-5E7E-EF44-AB1E-53968BC1774F}"/>
                </a:ext>
              </a:extLst>
            </p:cNvPr>
            <p:cNvSpPr/>
            <p:nvPr/>
          </p:nvSpPr>
          <p:spPr>
            <a:xfrm>
              <a:off x="1017857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C1B944-D498-0942-BBF2-4C48C610592F}"/>
                </a:ext>
              </a:extLst>
            </p:cNvPr>
            <p:cNvSpPr/>
            <p:nvPr/>
          </p:nvSpPr>
          <p:spPr>
            <a:xfrm>
              <a:off x="10312411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B8D4515-D396-E54F-8A18-B9D012EC04DA}"/>
                </a:ext>
              </a:extLst>
            </p:cNvPr>
            <p:cNvSpPr/>
            <p:nvPr/>
          </p:nvSpPr>
          <p:spPr>
            <a:xfrm>
              <a:off x="1044624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3E11AB-4A51-9246-8DD0-5CBBA1E88D5A}"/>
                </a:ext>
              </a:extLst>
            </p:cNvPr>
            <p:cNvSpPr/>
            <p:nvPr/>
          </p:nvSpPr>
          <p:spPr>
            <a:xfrm>
              <a:off x="105800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EEC90E-6994-8D40-A89D-477B1D1F418B}"/>
                </a:ext>
              </a:extLst>
            </p:cNvPr>
            <p:cNvSpPr/>
            <p:nvPr/>
          </p:nvSpPr>
          <p:spPr>
            <a:xfrm>
              <a:off x="10713923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28978E6-087F-1740-93BF-1EE777B8EF25}"/>
                </a:ext>
              </a:extLst>
            </p:cNvPr>
            <p:cNvSpPr/>
            <p:nvPr/>
          </p:nvSpPr>
          <p:spPr>
            <a:xfrm>
              <a:off x="1084776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3BC10C-FC47-694F-A420-04FD8265D040}"/>
                </a:ext>
              </a:extLst>
            </p:cNvPr>
            <p:cNvSpPr/>
            <p:nvPr/>
          </p:nvSpPr>
          <p:spPr>
            <a:xfrm>
              <a:off x="10981598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782B5C-9473-6D47-AF03-505F1B28B3DD}"/>
                </a:ext>
              </a:extLst>
            </p:cNvPr>
            <p:cNvSpPr/>
            <p:nvPr/>
          </p:nvSpPr>
          <p:spPr>
            <a:xfrm>
              <a:off x="1111543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98B800-A860-6F42-BCF4-A04680F7D344}"/>
                </a:ext>
              </a:extLst>
            </p:cNvPr>
            <p:cNvSpPr/>
            <p:nvPr/>
          </p:nvSpPr>
          <p:spPr>
            <a:xfrm>
              <a:off x="1124927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29C2FC-6757-4243-A675-923F2D239F82}"/>
                </a:ext>
              </a:extLst>
            </p:cNvPr>
            <p:cNvSpPr/>
            <p:nvPr/>
          </p:nvSpPr>
          <p:spPr>
            <a:xfrm>
              <a:off x="11383110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2ED9D79-E007-454A-BD46-49C5C5580828}"/>
                </a:ext>
              </a:extLst>
            </p:cNvPr>
            <p:cNvSpPr/>
            <p:nvPr/>
          </p:nvSpPr>
          <p:spPr>
            <a:xfrm>
              <a:off x="11516947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C524B1A-69F0-504B-8035-828E588AFFF5}"/>
                </a:ext>
              </a:extLst>
            </p:cNvPr>
            <p:cNvSpPr/>
            <p:nvPr/>
          </p:nvSpPr>
          <p:spPr>
            <a:xfrm>
              <a:off x="11650785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E0F960F-3443-D44C-93C3-301F31E25B66}"/>
                </a:ext>
              </a:extLst>
            </p:cNvPr>
            <p:cNvSpPr/>
            <p:nvPr/>
          </p:nvSpPr>
          <p:spPr>
            <a:xfrm>
              <a:off x="11784622" y="363751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B8CD90-4598-DF4C-ABE6-EB811EDB0F00}"/>
                </a:ext>
              </a:extLst>
            </p:cNvPr>
            <p:cNvSpPr/>
            <p:nvPr/>
          </p:nvSpPr>
          <p:spPr>
            <a:xfrm>
              <a:off x="843822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2537D39-5475-6641-AC56-EE1F9315E796}"/>
                </a:ext>
              </a:extLst>
            </p:cNvPr>
            <p:cNvSpPr/>
            <p:nvPr/>
          </p:nvSpPr>
          <p:spPr>
            <a:xfrm>
              <a:off x="85720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3EEF9D-4790-4944-992A-89E4E4382D47}"/>
                </a:ext>
              </a:extLst>
            </p:cNvPr>
            <p:cNvSpPr/>
            <p:nvPr/>
          </p:nvSpPr>
          <p:spPr>
            <a:xfrm>
              <a:off x="8705904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570DD76-A70F-9D4E-A100-907C4A3721E3}"/>
                </a:ext>
              </a:extLst>
            </p:cNvPr>
            <p:cNvSpPr/>
            <p:nvPr/>
          </p:nvSpPr>
          <p:spPr>
            <a:xfrm>
              <a:off x="883974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73A354-147A-CB4C-ADAF-4278A3C491A4}"/>
                </a:ext>
              </a:extLst>
            </p:cNvPr>
            <p:cNvSpPr/>
            <p:nvPr/>
          </p:nvSpPr>
          <p:spPr>
            <a:xfrm>
              <a:off x="8973579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38E53E-4BB1-8949-A044-10A0F7896A4F}"/>
                </a:ext>
              </a:extLst>
            </p:cNvPr>
            <p:cNvSpPr/>
            <p:nvPr/>
          </p:nvSpPr>
          <p:spPr>
            <a:xfrm>
              <a:off x="910741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6B04258-9E50-1D4F-89F4-4FE5558ED482}"/>
                </a:ext>
              </a:extLst>
            </p:cNvPr>
            <p:cNvSpPr/>
            <p:nvPr/>
          </p:nvSpPr>
          <p:spPr>
            <a:xfrm>
              <a:off x="924125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4814CB-86BF-3048-B50C-8BED07B2D413}"/>
                </a:ext>
              </a:extLst>
            </p:cNvPr>
            <p:cNvSpPr/>
            <p:nvPr/>
          </p:nvSpPr>
          <p:spPr>
            <a:xfrm>
              <a:off x="9375091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8EFF0F-A378-B84E-8C5A-CB54F3268BC5}"/>
                </a:ext>
              </a:extLst>
            </p:cNvPr>
            <p:cNvSpPr/>
            <p:nvPr/>
          </p:nvSpPr>
          <p:spPr>
            <a:xfrm>
              <a:off x="950892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7DF8A59-9136-4746-B2A8-B248471083E6}"/>
                </a:ext>
              </a:extLst>
            </p:cNvPr>
            <p:cNvSpPr/>
            <p:nvPr/>
          </p:nvSpPr>
          <p:spPr>
            <a:xfrm>
              <a:off x="9642766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74D181-EAB6-9A43-80D6-ED8C6FED6F00}"/>
                </a:ext>
              </a:extLst>
            </p:cNvPr>
            <p:cNvSpPr/>
            <p:nvPr/>
          </p:nvSpPr>
          <p:spPr>
            <a:xfrm>
              <a:off x="9776603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7F17E08-957B-654F-96C4-8807F949A6DB}"/>
                </a:ext>
              </a:extLst>
            </p:cNvPr>
            <p:cNvSpPr/>
            <p:nvPr/>
          </p:nvSpPr>
          <p:spPr>
            <a:xfrm>
              <a:off x="9910440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3916D1C-9007-884D-A446-DAE680F4595C}"/>
                </a:ext>
              </a:extLst>
            </p:cNvPr>
            <p:cNvSpPr/>
            <p:nvPr/>
          </p:nvSpPr>
          <p:spPr>
            <a:xfrm>
              <a:off x="10044278" y="3774633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0BB84C7-4DF8-6848-A202-B6E01C71424B}"/>
                </a:ext>
              </a:extLst>
            </p:cNvPr>
            <p:cNvSpPr/>
            <p:nvPr/>
          </p:nvSpPr>
          <p:spPr>
            <a:xfrm>
              <a:off x="1017857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A78CD45-EBBB-144B-8350-248F0447146C}"/>
                </a:ext>
              </a:extLst>
            </p:cNvPr>
            <p:cNvSpPr/>
            <p:nvPr/>
          </p:nvSpPr>
          <p:spPr>
            <a:xfrm>
              <a:off x="10312411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6A7A554-A080-9A4F-B67E-2F6967D72BE8}"/>
                </a:ext>
              </a:extLst>
            </p:cNvPr>
            <p:cNvSpPr/>
            <p:nvPr/>
          </p:nvSpPr>
          <p:spPr>
            <a:xfrm>
              <a:off x="1044624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2625D98-29E2-7247-B0E0-8655593E28C3}"/>
                </a:ext>
              </a:extLst>
            </p:cNvPr>
            <p:cNvSpPr/>
            <p:nvPr/>
          </p:nvSpPr>
          <p:spPr>
            <a:xfrm>
              <a:off x="105800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A9DBF35-D286-9A44-A00A-7AC57F77CE3C}"/>
                </a:ext>
              </a:extLst>
            </p:cNvPr>
            <p:cNvSpPr/>
            <p:nvPr/>
          </p:nvSpPr>
          <p:spPr>
            <a:xfrm>
              <a:off x="10713923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EC9E93-B873-294B-8BB4-E22D3138068F}"/>
                </a:ext>
              </a:extLst>
            </p:cNvPr>
            <p:cNvSpPr/>
            <p:nvPr/>
          </p:nvSpPr>
          <p:spPr>
            <a:xfrm>
              <a:off x="1084776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FDC71F-BE92-504C-A1AC-25829CD3FFC9}"/>
                </a:ext>
              </a:extLst>
            </p:cNvPr>
            <p:cNvSpPr/>
            <p:nvPr/>
          </p:nvSpPr>
          <p:spPr>
            <a:xfrm>
              <a:off x="10981598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C9F81D-EEE0-2D48-863D-D4F5EF34C1F6}"/>
                </a:ext>
              </a:extLst>
            </p:cNvPr>
            <p:cNvSpPr/>
            <p:nvPr/>
          </p:nvSpPr>
          <p:spPr>
            <a:xfrm>
              <a:off x="1111543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5760AED-52FF-8044-9C6B-2750DF14A36B}"/>
                </a:ext>
              </a:extLst>
            </p:cNvPr>
            <p:cNvSpPr/>
            <p:nvPr/>
          </p:nvSpPr>
          <p:spPr>
            <a:xfrm>
              <a:off x="1124927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ED5203-528C-7E4B-B057-701B57B6BA0B}"/>
                </a:ext>
              </a:extLst>
            </p:cNvPr>
            <p:cNvSpPr/>
            <p:nvPr/>
          </p:nvSpPr>
          <p:spPr>
            <a:xfrm>
              <a:off x="11383110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1106350-3EE1-4243-8277-F8D3AF166EEF}"/>
                </a:ext>
              </a:extLst>
            </p:cNvPr>
            <p:cNvSpPr/>
            <p:nvPr/>
          </p:nvSpPr>
          <p:spPr>
            <a:xfrm>
              <a:off x="11516947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FD5EF2-D587-3747-A3B2-7C46664872AC}"/>
                </a:ext>
              </a:extLst>
            </p:cNvPr>
            <p:cNvSpPr/>
            <p:nvPr/>
          </p:nvSpPr>
          <p:spPr>
            <a:xfrm>
              <a:off x="11650785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75D01B-F435-804D-8F91-EB738455DBAE}"/>
                </a:ext>
              </a:extLst>
            </p:cNvPr>
            <p:cNvSpPr/>
            <p:nvPr/>
          </p:nvSpPr>
          <p:spPr>
            <a:xfrm>
              <a:off x="11784622" y="377602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8AEE68-D978-1245-82CF-413FC39687FB}"/>
                </a:ext>
              </a:extLst>
            </p:cNvPr>
            <p:cNvSpPr/>
            <p:nvPr/>
          </p:nvSpPr>
          <p:spPr>
            <a:xfrm>
              <a:off x="843822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CB6680-BC94-5642-998C-905E7F610E7D}"/>
                </a:ext>
              </a:extLst>
            </p:cNvPr>
            <p:cNvSpPr/>
            <p:nvPr/>
          </p:nvSpPr>
          <p:spPr>
            <a:xfrm>
              <a:off x="85720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D97712-3724-C246-85C2-780C1EAE8268}"/>
                </a:ext>
              </a:extLst>
            </p:cNvPr>
            <p:cNvSpPr/>
            <p:nvPr/>
          </p:nvSpPr>
          <p:spPr>
            <a:xfrm>
              <a:off x="8705904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C312B8-15DA-7041-BCAF-FBA1749BF156}"/>
                </a:ext>
              </a:extLst>
            </p:cNvPr>
            <p:cNvSpPr/>
            <p:nvPr/>
          </p:nvSpPr>
          <p:spPr>
            <a:xfrm>
              <a:off x="883974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7258258-CA1D-2C4E-8629-A5C9B97C92D4}"/>
                </a:ext>
              </a:extLst>
            </p:cNvPr>
            <p:cNvSpPr/>
            <p:nvPr/>
          </p:nvSpPr>
          <p:spPr>
            <a:xfrm>
              <a:off x="8973579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3AF0CA0-6E62-AF48-AB35-885E4B965C4E}"/>
                </a:ext>
              </a:extLst>
            </p:cNvPr>
            <p:cNvSpPr/>
            <p:nvPr/>
          </p:nvSpPr>
          <p:spPr>
            <a:xfrm>
              <a:off x="910741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0BA6F0-678A-F641-AAF9-30F9C284F259}"/>
                </a:ext>
              </a:extLst>
            </p:cNvPr>
            <p:cNvSpPr/>
            <p:nvPr/>
          </p:nvSpPr>
          <p:spPr>
            <a:xfrm>
              <a:off x="924125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48948C-CC2C-8C48-B4B0-C97874DFD6B3}"/>
                </a:ext>
              </a:extLst>
            </p:cNvPr>
            <p:cNvSpPr/>
            <p:nvPr/>
          </p:nvSpPr>
          <p:spPr>
            <a:xfrm>
              <a:off x="9375091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D849B60-B8B7-6747-87E4-E0F9C8B4A4DE}"/>
                </a:ext>
              </a:extLst>
            </p:cNvPr>
            <p:cNvSpPr/>
            <p:nvPr/>
          </p:nvSpPr>
          <p:spPr>
            <a:xfrm>
              <a:off x="950892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AA7859-5DFB-4045-B241-E848FF838A78}"/>
                </a:ext>
              </a:extLst>
            </p:cNvPr>
            <p:cNvSpPr/>
            <p:nvPr/>
          </p:nvSpPr>
          <p:spPr>
            <a:xfrm>
              <a:off x="9642766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4E44D5D-D7EC-3948-A910-9D261841ECA0}"/>
                </a:ext>
              </a:extLst>
            </p:cNvPr>
            <p:cNvSpPr/>
            <p:nvPr/>
          </p:nvSpPr>
          <p:spPr>
            <a:xfrm>
              <a:off x="9776603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CD5A6E-590F-6642-81B8-8414BD50ECFD}"/>
                </a:ext>
              </a:extLst>
            </p:cNvPr>
            <p:cNvSpPr/>
            <p:nvPr/>
          </p:nvSpPr>
          <p:spPr>
            <a:xfrm>
              <a:off x="9910440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D9DF722-E63A-0441-ACAB-478D981FA8C8}"/>
                </a:ext>
              </a:extLst>
            </p:cNvPr>
            <p:cNvSpPr/>
            <p:nvPr/>
          </p:nvSpPr>
          <p:spPr>
            <a:xfrm>
              <a:off x="10044278" y="3913140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8EBEB-78C2-FF44-851F-73E2C4449CA5}"/>
                </a:ext>
              </a:extLst>
            </p:cNvPr>
            <p:cNvSpPr/>
            <p:nvPr/>
          </p:nvSpPr>
          <p:spPr>
            <a:xfrm>
              <a:off x="1017857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FA5B2-A64E-174A-A67E-4738A2843D5A}"/>
                </a:ext>
              </a:extLst>
            </p:cNvPr>
            <p:cNvSpPr/>
            <p:nvPr/>
          </p:nvSpPr>
          <p:spPr>
            <a:xfrm>
              <a:off x="10312411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D2D50-9A6C-1043-A5C9-96D3A877DC0F}"/>
                </a:ext>
              </a:extLst>
            </p:cNvPr>
            <p:cNvSpPr/>
            <p:nvPr/>
          </p:nvSpPr>
          <p:spPr>
            <a:xfrm>
              <a:off x="1044624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A58A00-C3C1-514D-857A-988EB5A68045}"/>
                </a:ext>
              </a:extLst>
            </p:cNvPr>
            <p:cNvSpPr/>
            <p:nvPr/>
          </p:nvSpPr>
          <p:spPr>
            <a:xfrm>
              <a:off x="105800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4EB6B02-0426-794A-B024-1D0764A960A8}"/>
                </a:ext>
              </a:extLst>
            </p:cNvPr>
            <p:cNvSpPr/>
            <p:nvPr/>
          </p:nvSpPr>
          <p:spPr>
            <a:xfrm>
              <a:off x="10713923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51D5DB-BE4E-2E4E-9A91-8E84B9769CDF}"/>
                </a:ext>
              </a:extLst>
            </p:cNvPr>
            <p:cNvSpPr/>
            <p:nvPr/>
          </p:nvSpPr>
          <p:spPr>
            <a:xfrm>
              <a:off x="1084776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9963FC1-E4AD-B746-A81D-5694636D91E4}"/>
                </a:ext>
              </a:extLst>
            </p:cNvPr>
            <p:cNvSpPr/>
            <p:nvPr/>
          </p:nvSpPr>
          <p:spPr>
            <a:xfrm>
              <a:off x="10981598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FDC736-FF1E-A745-8A48-9A35025195FD}"/>
                </a:ext>
              </a:extLst>
            </p:cNvPr>
            <p:cNvSpPr/>
            <p:nvPr/>
          </p:nvSpPr>
          <p:spPr>
            <a:xfrm>
              <a:off x="1111543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822E152-90A6-574A-B8FB-6848C046A784}"/>
                </a:ext>
              </a:extLst>
            </p:cNvPr>
            <p:cNvSpPr/>
            <p:nvPr/>
          </p:nvSpPr>
          <p:spPr>
            <a:xfrm>
              <a:off x="1124927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3091B75-14C4-2A4C-B333-2A68AB4C164C}"/>
                </a:ext>
              </a:extLst>
            </p:cNvPr>
            <p:cNvSpPr/>
            <p:nvPr/>
          </p:nvSpPr>
          <p:spPr>
            <a:xfrm>
              <a:off x="11383110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808FEF-D9BF-9143-8F2D-BF744CB93C02}"/>
                </a:ext>
              </a:extLst>
            </p:cNvPr>
            <p:cNvSpPr/>
            <p:nvPr/>
          </p:nvSpPr>
          <p:spPr>
            <a:xfrm>
              <a:off x="11516947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93F69-7A41-2A4F-87DF-EB657AA37D81}"/>
                </a:ext>
              </a:extLst>
            </p:cNvPr>
            <p:cNvSpPr/>
            <p:nvPr/>
          </p:nvSpPr>
          <p:spPr>
            <a:xfrm>
              <a:off x="11650785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8B3EDC-2C54-D547-806A-DB04F9908DF9}"/>
                </a:ext>
              </a:extLst>
            </p:cNvPr>
            <p:cNvSpPr/>
            <p:nvPr/>
          </p:nvSpPr>
          <p:spPr>
            <a:xfrm>
              <a:off x="11784622" y="3914527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38DF366-3C84-F342-A2F2-B271A29EBDC7}"/>
                </a:ext>
              </a:extLst>
            </p:cNvPr>
            <p:cNvSpPr/>
            <p:nvPr/>
          </p:nvSpPr>
          <p:spPr>
            <a:xfrm>
              <a:off x="843822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0F5180-6106-4248-97C5-4E9416D7F062}"/>
                </a:ext>
              </a:extLst>
            </p:cNvPr>
            <p:cNvSpPr/>
            <p:nvPr/>
          </p:nvSpPr>
          <p:spPr>
            <a:xfrm>
              <a:off x="85720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3C5279-E573-934C-AB2D-625FE1B160AF}"/>
                </a:ext>
              </a:extLst>
            </p:cNvPr>
            <p:cNvSpPr/>
            <p:nvPr/>
          </p:nvSpPr>
          <p:spPr>
            <a:xfrm>
              <a:off x="8705904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67F0E6-938D-EF44-AD10-27392425B0C6}"/>
                </a:ext>
              </a:extLst>
            </p:cNvPr>
            <p:cNvSpPr/>
            <p:nvPr/>
          </p:nvSpPr>
          <p:spPr>
            <a:xfrm>
              <a:off x="883974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E6C5C6-D875-2D45-B5D9-4045ED5C428F}"/>
                </a:ext>
              </a:extLst>
            </p:cNvPr>
            <p:cNvSpPr/>
            <p:nvPr/>
          </p:nvSpPr>
          <p:spPr>
            <a:xfrm>
              <a:off x="8973579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C7BB03-A3B4-4F41-A2C7-905F67D84FD3}"/>
                </a:ext>
              </a:extLst>
            </p:cNvPr>
            <p:cNvSpPr/>
            <p:nvPr/>
          </p:nvSpPr>
          <p:spPr>
            <a:xfrm>
              <a:off x="910741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17F1236-8220-F142-9ADA-C302C81EA06B}"/>
                </a:ext>
              </a:extLst>
            </p:cNvPr>
            <p:cNvSpPr/>
            <p:nvPr/>
          </p:nvSpPr>
          <p:spPr>
            <a:xfrm>
              <a:off x="924125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487A75-61AA-294D-BDE9-F13E1190DB08}"/>
                </a:ext>
              </a:extLst>
            </p:cNvPr>
            <p:cNvSpPr/>
            <p:nvPr/>
          </p:nvSpPr>
          <p:spPr>
            <a:xfrm>
              <a:off x="9375091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BBDD2-5AE0-E943-B805-F1A2BCA42F83}"/>
                </a:ext>
              </a:extLst>
            </p:cNvPr>
            <p:cNvSpPr/>
            <p:nvPr/>
          </p:nvSpPr>
          <p:spPr>
            <a:xfrm>
              <a:off x="950892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CAFDE5-70CE-2B4F-BCF9-BE8C7C69511B}"/>
                </a:ext>
              </a:extLst>
            </p:cNvPr>
            <p:cNvSpPr/>
            <p:nvPr/>
          </p:nvSpPr>
          <p:spPr>
            <a:xfrm>
              <a:off x="9642766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536E80-A606-AD43-A6F8-1496FE124950}"/>
                </a:ext>
              </a:extLst>
            </p:cNvPr>
            <p:cNvSpPr/>
            <p:nvPr/>
          </p:nvSpPr>
          <p:spPr>
            <a:xfrm>
              <a:off x="9776603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5298F4-DEAB-2B47-B321-F7B4F7C50649}"/>
                </a:ext>
              </a:extLst>
            </p:cNvPr>
            <p:cNvSpPr/>
            <p:nvPr/>
          </p:nvSpPr>
          <p:spPr>
            <a:xfrm>
              <a:off x="9910440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938398-6315-4545-AC88-AE1B0EF2E140}"/>
                </a:ext>
              </a:extLst>
            </p:cNvPr>
            <p:cNvSpPr/>
            <p:nvPr/>
          </p:nvSpPr>
          <p:spPr>
            <a:xfrm>
              <a:off x="10044278" y="4051648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F27FBE-5862-174F-98CE-BF0F4C3E0259}"/>
                </a:ext>
              </a:extLst>
            </p:cNvPr>
            <p:cNvSpPr/>
            <p:nvPr/>
          </p:nvSpPr>
          <p:spPr>
            <a:xfrm>
              <a:off x="1017857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D6C640-0C35-7F4F-A053-DB93053F5AA6}"/>
                </a:ext>
              </a:extLst>
            </p:cNvPr>
            <p:cNvSpPr/>
            <p:nvPr/>
          </p:nvSpPr>
          <p:spPr>
            <a:xfrm>
              <a:off x="10312411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FAF471-BACE-5B46-99D1-1377BA8CE1BC}"/>
                </a:ext>
              </a:extLst>
            </p:cNvPr>
            <p:cNvSpPr/>
            <p:nvPr/>
          </p:nvSpPr>
          <p:spPr>
            <a:xfrm>
              <a:off x="1044624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EE1CAC-C0AB-814D-96C1-9117AA075B49}"/>
                </a:ext>
              </a:extLst>
            </p:cNvPr>
            <p:cNvSpPr/>
            <p:nvPr/>
          </p:nvSpPr>
          <p:spPr>
            <a:xfrm>
              <a:off x="105800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F973F8-BE2A-4346-8F1A-DCB16A7BA055}"/>
                </a:ext>
              </a:extLst>
            </p:cNvPr>
            <p:cNvSpPr/>
            <p:nvPr/>
          </p:nvSpPr>
          <p:spPr>
            <a:xfrm>
              <a:off x="10713923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5F9531A-9A23-3747-8F4E-3C558B350234}"/>
                </a:ext>
              </a:extLst>
            </p:cNvPr>
            <p:cNvSpPr/>
            <p:nvPr/>
          </p:nvSpPr>
          <p:spPr>
            <a:xfrm>
              <a:off x="1084776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7EA361-2625-D341-B427-8238C759DFA6}"/>
                </a:ext>
              </a:extLst>
            </p:cNvPr>
            <p:cNvSpPr/>
            <p:nvPr/>
          </p:nvSpPr>
          <p:spPr>
            <a:xfrm>
              <a:off x="10981598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ECB26B-E57B-3945-9712-47DF71AE6531}"/>
                </a:ext>
              </a:extLst>
            </p:cNvPr>
            <p:cNvSpPr/>
            <p:nvPr/>
          </p:nvSpPr>
          <p:spPr>
            <a:xfrm>
              <a:off x="1111543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12D67B-46C8-AF41-9853-FBC6013E53FC}"/>
                </a:ext>
              </a:extLst>
            </p:cNvPr>
            <p:cNvSpPr/>
            <p:nvPr/>
          </p:nvSpPr>
          <p:spPr>
            <a:xfrm>
              <a:off x="1124927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F9C986-4F06-EA42-B1E4-C0C40D418F88}"/>
                </a:ext>
              </a:extLst>
            </p:cNvPr>
            <p:cNvSpPr/>
            <p:nvPr/>
          </p:nvSpPr>
          <p:spPr>
            <a:xfrm>
              <a:off x="11383110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9EE042-95A0-3B45-9F81-D1E26683A2E8}"/>
                </a:ext>
              </a:extLst>
            </p:cNvPr>
            <p:cNvSpPr/>
            <p:nvPr/>
          </p:nvSpPr>
          <p:spPr>
            <a:xfrm>
              <a:off x="11516947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211AE3-565D-DB44-A3CC-18A11247BC11}"/>
                </a:ext>
              </a:extLst>
            </p:cNvPr>
            <p:cNvSpPr/>
            <p:nvPr/>
          </p:nvSpPr>
          <p:spPr>
            <a:xfrm>
              <a:off x="11650785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860B974-CFF3-1941-92B4-394BED786D49}"/>
                </a:ext>
              </a:extLst>
            </p:cNvPr>
            <p:cNvSpPr/>
            <p:nvPr/>
          </p:nvSpPr>
          <p:spPr>
            <a:xfrm>
              <a:off x="11784622" y="405303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8282C-FB7A-0748-B67D-512FCC0E88DF}"/>
                </a:ext>
              </a:extLst>
            </p:cNvPr>
            <p:cNvSpPr/>
            <p:nvPr/>
          </p:nvSpPr>
          <p:spPr>
            <a:xfrm>
              <a:off x="843822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C909EE-8E28-AB4C-9742-621C03B3C404}"/>
                </a:ext>
              </a:extLst>
            </p:cNvPr>
            <p:cNvSpPr/>
            <p:nvPr/>
          </p:nvSpPr>
          <p:spPr>
            <a:xfrm>
              <a:off x="85720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B4F45E-38AE-094E-80EF-5C62D0FA403F}"/>
                </a:ext>
              </a:extLst>
            </p:cNvPr>
            <p:cNvSpPr/>
            <p:nvPr/>
          </p:nvSpPr>
          <p:spPr>
            <a:xfrm>
              <a:off x="8705904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AB4CE-22FF-B44B-9B0D-F22465EB54AB}"/>
                </a:ext>
              </a:extLst>
            </p:cNvPr>
            <p:cNvSpPr/>
            <p:nvPr/>
          </p:nvSpPr>
          <p:spPr>
            <a:xfrm>
              <a:off x="883974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3FB68E-5832-7B48-97E7-0ED2FDB06A80}"/>
                </a:ext>
              </a:extLst>
            </p:cNvPr>
            <p:cNvSpPr/>
            <p:nvPr/>
          </p:nvSpPr>
          <p:spPr>
            <a:xfrm>
              <a:off x="8973579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08038-8FF2-2042-82BE-40A499EAA02D}"/>
                </a:ext>
              </a:extLst>
            </p:cNvPr>
            <p:cNvSpPr/>
            <p:nvPr/>
          </p:nvSpPr>
          <p:spPr>
            <a:xfrm>
              <a:off x="910741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D189A9-A6F6-724D-AB13-3259827DAC79}"/>
                </a:ext>
              </a:extLst>
            </p:cNvPr>
            <p:cNvSpPr/>
            <p:nvPr/>
          </p:nvSpPr>
          <p:spPr>
            <a:xfrm>
              <a:off x="924125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7AEC4E-477C-CB4E-B87D-3E6B570EF919}"/>
                </a:ext>
              </a:extLst>
            </p:cNvPr>
            <p:cNvSpPr/>
            <p:nvPr/>
          </p:nvSpPr>
          <p:spPr>
            <a:xfrm>
              <a:off x="9375091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B30482-7EC6-AF43-BE81-46C95DA51AA3}"/>
                </a:ext>
              </a:extLst>
            </p:cNvPr>
            <p:cNvSpPr/>
            <p:nvPr/>
          </p:nvSpPr>
          <p:spPr>
            <a:xfrm>
              <a:off x="950892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D68378-F758-3B4A-8F3D-D502CAA75AD7}"/>
                </a:ext>
              </a:extLst>
            </p:cNvPr>
            <p:cNvSpPr/>
            <p:nvPr/>
          </p:nvSpPr>
          <p:spPr>
            <a:xfrm>
              <a:off x="9642766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C6E410-9FC8-0140-9270-B125E3B15B14}"/>
                </a:ext>
              </a:extLst>
            </p:cNvPr>
            <p:cNvSpPr/>
            <p:nvPr/>
          </p:nvSpPr>
          <p:spPr>
            <a:xfrm>
              <a:off x="9776603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7232B5-C99B-DB49-9C25-49A19A621271}"/>
                </a:ext>
              </a:extLst>
            </p:cNvPr>
            <p:cNvSpPr/>
            <p:nvPr/>
          </p:nvSpPr>
          <p:spPr>
            <a:xfrm>
              <a:off x="9910440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276BB7-9A70-6E4A-8480-A6C63C5D2F9F}"/>
                </a:ext>
              </a:extLst>
            </p:cNvPr>
            <p:cNvSpPr/>
            <p:nvPr/>
          </p:nvSpPr>
          <p:spPr>
            <a:xfrm>
              <a:off x="10044278" y="4190155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068EAD-64BE-8E41-A68A-57A46569B749}"/>
                </a:ext>
              </a:extLst>
            </p:cNvPr>
            <p:cNvSpPr/>
            <p:nvPr/>
          </p:nvSpPr>
          <p:spPr>
            <a:xfrm>
              <a:off x="1017857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E933C5-1258-7341-AFB2-BBEDFDC28692}"/>
                </a:ext>
              </a:extLst>
            </p:cNvPr>
            <p:cNvSpPr/>
            <p:nvPr/>
          </p:nvSpPr>
          <p:spPr>
            <a:xfrm>
              <a:off x="10312411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C3E4D-D695-EE4E-AD05-2EC9F32BE037}"/>
                </a:ext>
              </a:extLst>
            </p:cNvPr>
            <p:cNvSpPr/>
            <p:nvPr/>
          </p:nvSpPr>
          <p:spPr>
            <a:xfrm>
              <a:off x="1044624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FAA7145-03DB-8C4E-BB4B-D5C44E2F753C}"/>
                </a:ext>
              </a:extLst>
            </p:cNvPr>
            <p:cNvSpPr/>
            <p:nvPr/>
          </p:nvSpPr>
          <p:spPr>
            <a:xfrm>
              <a:off x="105800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5C0757-B1CE-0248-A55B-8E5F3D2D63E4}"/>
                </a:ext>
              </a:extLst>
            </p:cNvPr>
            <p:cNvSpPr/>
            <p:nvPr/>
          </p:nvSpPr>
          <p:spPr>
            <a:xfrm>
              <a:off x="10713923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CE65ED-706A-B24F-A24D-A969574F91B3}"/>
                </a:ext>
              </a:extLst>
            </p:cNvPr>
            <p:cNvSpPr/>
            <p:nvPr/>
          </p:nvSpPr>
          <p:spPr>
            <a:xfrm>
              <a:off x="1084776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20B61E-153F-D14F-9C7D-BB770C19C00C}"/>
                </a:ext>
              </a:extLst>
            </p:cNvPr>
            <p:cNvSpPr/>
            <p:nvPr/>
          </p:nvSpPr>
          <p:spPr>
            <a:xfrm>
              <a:off x="10981598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EC4AF6-8C2D-6B4D-8C7F-6B866ACD9CDC}"/>
                </a:ext>
              </a:extLst>
            </p:cNvPr>
            <p:cNvSpPr/>
            <p:nvPr/>
          </p:nvSpPr>
          <p:spPr>
            <a:xfrm>
              <a:off x="1111543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5B78BE-ACD8-104D-9E36-6614B6A78062}"/>
                </a:ext>
              </a:extLst>
            </p:cNvPr>
            <p:cNvSpPr/>
            <p:nvPr/>
          </p:nvSpPr>
          <p:spPr>
            <a:xfrm>
              <a:off x="1124927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D6E78F-24E6-E448-B0FA-337693547F87}"/>
                </a:ext>
              </a:extLst>
            </p:cNvPr>
            <p:cNvSpPr/>
            <p:nvPr/>
          </p:nvSpPr>
          <p:spPr>
            <a:xfrm>
              <a:off x="11383110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013476-B6D9-854D-98EC-9696355F9062}"/>
                </a:ext>
              </a:extLst>
            </p:cNvPr>
            <p:cNvSpPr/>
            <p:nvPr/>
          </p:nvSpPr>
          <p:spPr>
            <a:xfrm>
              <a:off x="11516947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5BCAAD-7A60-E743-8288-B65DE31717FF}"/>
                </a:ext>
              </a:extLst>
            </p:cNvPr>
            <p:cNvSpPr/>
            <p:nvPr/>
          </p:nvSpPr>
          <p:spPr>
            <a:xfrm>
              <a:off x="11650785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D5844C-C364-3C46-8048-CD49B716EBD8}"/>
                </a:ext>
              </a:extLst>
            </p:cNvPr>
            <p:cNvSpPr/>
            <p:nvPr/>
          </p:nvSpPr>
          <p:spPr>
            <a:xfrm>
              <a:off x="11784622" y="4191542"/>
              <a:ext cx="124346" cy="11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63ACF0D2-7848-8849-8827-9B3F0C4D5FE7}"/>
              </a:ext>
            </a:extLst>
          </p:cNvPr>
          <p:cNvSpPr/>
          <p:nvPr/>
        </p:nvSpPr>
        <p:spPr>
          <a:xfrm>
            <a:off x="3204755" y="3126377"/>
            <a:ext cx="5190308" cy="302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0FF83-1932-7643-AA61-34766B50B635}"/>
              </a:ext>
            </a:extLst>
          </p:cNvPr>
          <p:cNvSpPr/>
          <p:nvPr/>
        </p:nvSpPr>
        <p:spPr>
          <a:xfrm>
            <a:off x="3631472" y="2629988"/>
            <a:ext cx="4406537" cy="1297577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B8586-9F79-054F-BFF3-5B85E803A1F5}"/>
              </a:ext>
            </a:extLst>
          </p:cNvPr>
          <p:cNvSpPr txBox="1"/>
          <p:nvPr/>
        </p:nvSpPr>
        <p:spPr>
          <a:xfrm>
            <a:off x="9482328" y="4325112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29AF6BF5-75CE-B346-B210-314F5562A614}"/>
              </a:ext>
            </a:extLst>
          </p:cNvPr>
          <p:cNvSpPr txBox="1"/>
          <p:nvPr/>
        </p:nvSpPr>
        <p:spPr>
          <a:xfrm>
            <a:off x="9451848" y="4541520"/>
            <a:ext cx="157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(render target)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ABD2347E-D246-A14A-AA2F-43A949975747}"/>
              </a:ext>
            </a:extLst>
          </p:cNvPr>
          <p:cNvSpPr/>
          <p:nvPr/>
        </p:nvSpPr>
        <p:spPr>
          <a:xfrm>
            <a:off x="4176371" y="2932160"/>
            <a:ext cx="3491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graphics pipeline</a:t>
            </a:r>
          </a:p>
        </p:txBody>
      </p:sp>
    </p:spTree>
    <p:extLst>
      <p:ext uri="{BB962C8B-B14F-4D97-AF65-F5344CB8AC3E}">
        <p14:creationId xmlns:p14="http://schemas.microsoft.com/office/powerpoint/2010/main" val="264144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– which part of the pipeline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B8190-8D8D-3043-A7AE-5BCE24FD225B}"/>
              </a:ext>
            </a:extLst>
          </p:cNvPr>
          <p:cNvSpPr txBox="1"/>
          <p:nvPr/>
        </p:nvSpPr>
        <p:spPr>
          <a:xfrm>
            <a:off x="3010616" y="1423761"/>
            <a:ext cx="743607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Define geometry using vertices</a:t>
            </a:r>
          </a:p>
          <a:p>
            <a:pPr lvl="1"/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Some geometry might not be visible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Fill space between vertices somehow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Multiple primitives might project onto the same pixel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Lighting/shading calculation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Speed, maybe use the GPU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39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rendering?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 rot="21067774">
            <a:off x="1115809" y="1723534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 rot="21067774">
            <a:off x="1180694" y="1737411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ED3AD-A35F-7944-9A7D-C93B99A6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67774">
            <a:off x="-204076" y="3989629"/>
            <a:ext cx="2166730" cy="16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2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 – slow but physically 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 rot="21067774">
            <a:off x="1115809" y="1723534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 rot="21067774">
            <a:off x="1180694" y="1737411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4332EF-7CD0-6B41-96AD-F10BAD29C91D}"/>
              </a:ext>
            </a:extLst>
          </p:cNvPr>
          <p:cNvCxnSpPr>
            <a:cxnSpLocks/>
          </p:cNvCxnSpPr>
          <p:nvPr/>
        </p:nvCxnSpPr>
        <p:spPr>
          <a:xfrm flipV="1">
            <a:off x="1518249" y="2794959"/>
            <a:ext cx="4339087" cy="20013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597889-6DBB-C34A-B863-B5E101B2EEE0}"/>
              </a:ext>
            </a:extLst>
          </p:cNvPr>
          <p:cNvCxnSpPr>
            <a:cxnSpLocks/>
          </p:cNvCxnSpPr>
          <p:nvPr/>
        </p:nvCxnSpPr>
        <p:spPr>
          <a:xfrm flipV="1">
            <a:off x="1670649" y="2947359"/>
            <a:ext cx="4339087" cy="20013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B44ECA-B5F8-D949-8677-33ACF70F8733}"/>
              </a:ext>
            </a:extLst>
          </p:cNvPr>
          <p:cNvCxnSpPr>
            <a:cxnSpLocks/>
          </p:cNvCxnSpPr>
          <p:nvPr/>
        </p:nvCxnSpPr>
        <p:spPr>
          <a:xfrm flipV="1">
            <a:off x="1362974" y="3099759"/>
            <a:ext cx="4799162" cy="17741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322DAB-03B8-4442-A0EB-13FEE5DF699B}"/>
              </a:ext>
            </a:extLst>
          </p:cNvPr>
          <p:cNvCxnSpPr>
            <a:cxnSpLocks/>
          </p:cNvCxnSpPr>
          <p:nvPr/>
        </p:nvCxnSpPr>
        <p:spPr>
          <a:xfrm flipV="1">
            <a:off x="1302589" y="3252159"/>
            <a:ext cx="5011947" cy="175978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4B6E05-EADF-0C40-A749-B3B876D3E7FE}"/>
              </a:ext>
            </a:extLst>
          </p:cNvPr>
          <p:cNvCxnSpPr>
            <a:cxnSpLocks/>
          </p:cNvCxnSpPr>
          <p:nvPr/>
        </p:nvCxnSpPr>
        <p:spPr>
          <a:xfrm flipV="1">
            <a:off x="1440611" y="3404559"/>
            <a:ext cx="5026325" cy="14693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67FAF6-5028-E441-B694-9767158F8FC3}"/>
              </a:ext>
            </a:extLst>
          </p:cNvPr>
          <p:cNvCxnSpPr>
            <a:cxnSpLocks/>
          </p:cNvCxnSpPr>
          <p:nvPr/>
        </p:nvCxnSpPr>
        <p:spPr>
          <a:xfrm flipV="1">
            <a:off x="1311215" y="3556959"/>
            <a:ext cx="5308121" cy="141185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772AD0-6029-2949-8DB6-90E5EE2CEB4E}"/>
              </a:ext>
            </a:extLst>
          </p:cNvPr>
          <p:cNvCxnSpPr>
            <a:cxnSpLocks/>
          </p:cNvCxnSpPr>
          <p:nvPr/>
        </p:nvCxnSpPr>
        <p:spPr>
          <a:xfrm flipV="1">
            <a:off x="1362974" y="3709360"/>
            <a:ext cx="5408762" cy="103516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89CE37-610D-DB44-9CA9-5AD4F85901F0}"/>
              </a:ext>
            </a:extLst>
          </p:cNvPr>
          <p:cNvCxnSpPr>
            <a:cxnSpLocks/>
          </p:cNvCxnSpPr>
          <p:nvPr/>
        </p:nvCxnSpPr>
        <p:spPr>
          <a:xfrm flipV="1">
            <a:off x="1431985" y="3861759"/>
            <a:ext cx="5492151" cy="11415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5813A3-221A-CA47-8E2A-792389E0946D}"/>
              </a:ext>
            </a:extLst>
          </p:cNvPr>
          <p:cNvCxnSpPr>
            <a:cxnSpLocks/>
          </p:cNvCxnSpPr>
          <p:nvPr/>
        </p:nvCxnSpPr>
        <p:spPr>
          <a:xfrm flipV="1">
            <a:off x="1328468" y="2311879"/>
            <a:ext cx="4201064" cy="25275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BA813B-E19D-4745-A50D-1440DCF19427}"/>
              </a:ext>
            </a:extLst>
          </p:cNvPr>
          <p:cNvCxnSpPr>
            <a:cxnSpLocks/>
          </p:cNvCxnSpPr>
          <p:nvPr/>
        </p:nvCxnSpPr>
        <p:spPr>
          <a:xfrm flipV="1">
            <a:off x="1337094" y="4166560"/>
            <a:ext cx="5891842" cy="77637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E3B919-A15A-EF46-ACD3-34677078E162}"/>
              </a:ext>
            </a:extLst>
          </p:cNvPr>
          <p:cNvCxnSpPr>
            <a:cxnSpLocks/>
          </p:cNvCxnSpPr>
          <p:nvPr/>
        </p:nvCxnSpPr>
        <p:spPr>
          <a:xfrm flipV="1">
            <a:off x="1500996" y="2087592"/>
            <a:ext cx="3579962" cy="28639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0AED3AD-A35F-7944-9A7D-C93B99A6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67774">
            <a:off x="-204076" y="3989629"/>
            <a:ext cx="2166730" cy="16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else can we render?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 rot="21067774">
            <a:off x="1115809" y="1723534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 rot="21067774">
            <a:off x="1180694" y="1737411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ED3AD-A35F-7944-9A7D-C93B99A6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67774">
            <a:off x="-204076" y="3989629"/>
            <a:ext cx="2166730" cy="16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2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our projective transformation?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D0D548-48C4-1943-95FE-A046BB9E7E6F}"/>
              </a:ext>
            </a:extLst>
          </p:cNvPr>
          <p:cNvGrpSpPr/>
          <p:nvPr/>
        </p:nvGrpSpPr>
        <p:grpSpPr>
          <a:xfrm>
            <a:off x="436121" y="1830430"/>
            <a:ext cx="4006483" cy="3595585"/>
            <a:chOff x="548264" y="1330098"/>
            <a:chExt cx="5547736" cy="503692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36DFE71-3904-D742-8E62-D9C5DEFBEE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8969" y="1335378"/>
              <a:ext cx="0" cy="2125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E368CA-BC81-3A41-B863-D3D80E58BB6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196" y="3321299"/>
              <a:ext cx="31187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A026CD-5DC3-E24C-A883-802EBA6938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946" y="3232572"/>
              <a:ext cx="1924857" cy="22195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918D8D3A-26AB-F043-B92C-6D22BDF6C6BC}"/>
                </a:ext>
              </a:extLst>
            </p:cNvPr>
            <p:cNvSpPr/>
            <p:nvPr/>
          </p:nvSpPr>
          <p:spPr>
            <a:xfrm>
              <a:off x="1456454" y="3798149"/>
              <a:ext cx="3225470" cy="1451734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alpha val="58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472049-3315-294A-8CC9-DEE09AE16965}"/>
                </a:ext>
              </a:extLst>
            </p:cNvPr>
            <p:cNvCxnSpPr>
              <a:cxnSpLocks/>
            </p:cNvCxnSpPr>
            <p:nvPr/>
          </p:nvCxnSpPr>
          <p:spPr>
            <a:xfrm>
              <a:off x="2671110" y="3335617"/>
              <a:ext cx="1835175" cy="2367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BDDDD0-246E-7A47-AF98-D60C901E3858}"/>
                </a:ext>
              </a:extLst>
            </p:cNvPr>
            <p:cNvSpPr/>
            <p:nvPr/>
          </p:nvSpPr>
          <p:spPr>
            <a:xfrm>
              <a:off x="4434556" y="5619176"/>
              <a:ext cx="120342" cy="11031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E2FCED6-CA8F-A04A-9D57-DD0EBAA7C67B}"/>
                </a:ext>
              </a:extLst>
            </p:cNvPr>
            <p:cNvCxnSpPr>
              <a:cxnSpLocks/>
            </p:cNvCxnSpPr>
            <p:nvPr/>
          </p:nvCxnSpPr>
          <p:spPr>
            <a:xfrm>
              <a:off x="3611813" y="4566553"/>
              <a:ext cx="840367" cy="1068777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18D6D1C-0B51-C44C-9AE6-8E47FF3910C3}"/>
                </a:ext>
              </a:extLst>
            </p:cNvPr>
            <p:cNvCxnSpPr>
              <a:cxnSpLocks/>
            </p:cNvCxnSpPr>
            <p:nvPr/>
          </p:nvCxnSpPr>
          <p:spPr>
            <a:xfrm>
              <a:off x="2647411" y="3321301"/>
              <a:ext cx="410221" cy="47684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F64F8D-D457-B445-BC06-A92FA013187E}"/>
                </a:ext>
              </a:extLst>
            </p:cNvPr>
            <p:cNvSpPr/>
            <p:nvPr/>
          </p:nvSpPr>
          <p:spPr>
            <a:xfrm>
              <a:off x="3528525" y="4443112"/>
              <a:ext cx="120342" cy="11031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FCDBC2-2A13-004D-B293-A32CEA0390A2}"/>
                </a:ext>
              </a:extLst>
            </p:cNvPr>
            <p:cNvSpPr txBox="1"/>
            <p:nvPr/>
          </p:nvSpPr>
          <p:spPr>
            <a:xfrm>
              <a:off x="4554898" y="5451293"/>
              <a:ext cx="1363867" cy="517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DE60A0-75A4-E64A-84BD-480A61300462}"/>
                </a:ext>
              </a:extLst>
            </p:cNvPr>
            <p:cNvSpPr txBox="1"/>
            <p:nvPr/>
          </p:nvSpPr>
          <p:spPr>
            <a:xfrm>
              <a:off x="3633369" y="4275682"/>
              <a:ext cx="2462631" cy="517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942BBC-2146-D246-A287-9C66EA73B6D2}"/>
                </a:ext>
              </a:extLst>
            </p:cNvPr>
            <p:cNvSpPr txBox="1"/>
            <p:nvPr/>
          </p:nvSpPr>
          <p:spPr>
            <a:xfrm>
              <a:off x="1382499" y="3656945"/>
              <a:ext cx="1727522" cy="550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z=1 plane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7B31E-DEE5-FC44-ACD9-8B0D658A4146}"/>
                </a:ext>
              </a:extLst>
            </p:cNvPr>
            <p:cNvSpPr txBox="1"/>
            <p:nvPr/>
          </p:nvSpPr>
          <p:spPr>
            <a:xfrm>
              <a:off x="2205427" y="1330098"/>
              <a:ext cx="1044182" cy="550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7BABB3-D8F6-0545-B625-4D8E45D65F0B}"/>
                </a:ext>
              </a:extLst>
            </p:cNvPr>
            <p:cNvSpPr txBox="1"/>
            <p:nvPr/>
          </p:nvSpPr>
          <p:spPr>
            <a:xfrm>
              <a:off x="548264" y="5369409"/>
              <a:ext cx="1044182" cy="550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3172C5-235F-2945-AF01-51AB3414E14C}"/>
                </a:ext>
              </a:extLst>
            </p:cNvPr>
            <p:cNvSpPr/>
            <p:nvPr/>
          </p:nvSpPr>
          <p:spPr>
            <a:xfrm>
              <a:off x="2350641" y="5374929"/>
              <a:ext cx="2211027" cy="992096"/>
            </a:xfrm>
            <a:custGeom>
              <a:avLst/>
              <a:gdLst>
                <a:gd name="connsiteX0" fmla="*/ 2156783 w 2211027"/>
                <a:gd name="connsiteY0" fmla="*/ 286923 h 992096"/>
                <a:gd name="connsiteX1" fmla="*/ 1753827 w 2211027"/>
                <a:gd name="connsiteY1" fmla="*/ 205 h 992096"/>
                <a:gd name="connsiteX2" fmla="*/ 893671 w 2211027"/>
                <a:gd name="connsiteY2" fmla="*/ 325669 h 992096"/>
                <a:gd name="connsiteX3" fmla="*/ 64511 w 2211027"/>
                <a:gd name="connsiteY3" fmla="*/ 178435 h 992096"/>
                <a:gd name="connsiteX4" fmla="*/ 180749 w 2211027"/>
                <a:gd name="connsiteY4" fmla="*/ 751873 h 992096"/>
                <a:gd name="connsiteX5" fmla="*/ 1180389 w 2211027"/>
                <a:gd name="connsiteY5" fmla="*/ 658883 h 992096"/>
                <a:gd name="connsiteX6" fmla="*/ 2211027 w 2211027"/>
                <a:gd name="connsiteY6" fmla="*/ 992096 h 99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1027" h="992096">
                  <a:moveTo>
                    <a:pt x="2156783" y="286923"/>
                  </a:moveTo>
                  <a:cubicBezTo>
                    <a:pt x="2060564" y="140335"/>
                    <a:pt x="1964346" y="-6253"/>
                    <a:pt x="1753827" y="205"/>
                  </a:cubicBezTo>
                  <a:cubicBezTo>
                    <a:pt x="1543308" y="6663"/>
                    <a:pt x="1175224" y="295964"/>
                    <a:pt x="893671" y="325669"/>
                  </a:cubicBezTo>
                  <a:cubicBezTo>
                    <a:pt x="612118" y="355374"/>
                    <a:pt x="183331" y="107401"/>
                    <a:pt x="64511" y="178435"/>
                  </a:cubicBezTo>
                  <a:cubicBezTo>
                    <a:pt x="-54309" y="249469"/>
                    <a:pt x="-5231" y="671798"/>
                    <a:pt x="180749" y="751873"/>
                  </a:cubicBezTo>
                  <a:cubicBezTo>
                    <a:pt x="366729" y="831948"/>
                    <a:pt x="842009" y="618846"/>
                    <a:pt x="1180389" y="658883"/>
                  </a:cubicBezTo>
                  <a:cubicBezTo>
                    <a:pt x="1518769" y="698920"/>
                    <a:pt x="1864898" y="845508"/>
                    <a:pt x="2211027" y="992096"/>
                  </a:cubicBezTo>
                </a:path>
              </a:pathLst>
            </a:cu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85443EF-446C-7144-9A2A-4396D3E83736}"/>
                </a:ext>
              </a:extLst>
            </p:cNvPr>
            <p:cNvSpPr/>
            <p:nvPr/>
          </p:nvSpPr>
          <p:spPr>
            <a:xfrm>
              <a:off x="2268814" y="4381532"/>
              <a:ext cx="1336929" cy="599885"/>
            </a:xfrm>
            <a:custGeom>
              <a:avLst/>
              <a:gdLst>
                <a:gd name="connsiteX0" fmla="*/ 2156783 w 2211027"/>
                <a:gd name="connsiteY0" fmla="*/ 286923 h 992096"/>
                <a:gd name="connsiteX1" fmla="*/ 1753827 w 2211027"/>
                <a:gd name="connsiteY1" fmla="*/ 205 h 992096"/>
                <a:gd name="connsiteX2" fmla="*/ 893671 w 2211027"/>
                <a:gd name="connsiteY2" fmla="*/ 325669 h 992096"/>
                <a:gd name="connsiteX3" fmla="*/ 64511 w 2211027"/>
                <a:gd name="connsiteY3" fmla="*/ 178435 h 992096"/>
                <a:gd name="connsiteX4" fmla="*/ 180749 w 2211027"/>
                <a:gd name="connsiteY4" fmla="*/ 751873 h 992096"/>
                <a:gd name="connsiteX5" fmla="*/ 1180389 w 2211027"/>
                <a:gd name="connsiteY5" fmla="*/ 658883 h 992096"/>
                <a:gd name="connsiteX6" fmla="*/ 2211027 w 2211027"/>
                <a:gd name="connsiteY6" fmla="*/ 992096 h 99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1027" h="992096">
                  <a:moveTo>
                    <a:pt x="2156783" y="286923"/>
                  </a:moveTo>
                  <a:cubicBezTo>
                    <a:pt x="2060564" y="140335"/>
                    <a:pt x="1964346" y="-6253"/>
                    <a:pt x="1753827" y="205"/>
                  </a:cubicBezTo>
                  <a:cubicBezTo>
                    <a:pt x="1543308" y="6663"/>
                    <a:pt x="1175224" y="295964"/>
                    <a:pt x="893671" y="325669"/>
                  </a:cubicBezTo>
                  <a:cubicBezTo>
                    <a:pt x="612118" y="355374"/>
                    <a:pt x="183331" y="107401"/>
                    <a:pt x="64511" y="178435"/>
                  </a:cubicBezTo>
                  <a:cubicBezTo>
                    <a:pt x="-54309" y="249469"/>
                    <a:pt x="-5231" y="671798"/>
                    <a:pt x="180749" y="751873"/>
                  </a:cubicBezTo>
                  <a:cubicBezTo>
                    <a:pt x="366729" y="831948"/>
                    <a:pt x="842009" y="618846"/>
                    <a:pt x="1180389" y="658883"/>
                  </a:cubicBezTo>
                  <a:cubicBezTo>
                    <a:pt x="1518769" y="698920"/>
                    <a:pt x="1864898" y="845508"/>
                    <a:pt x="2211027" y="992096"/>
                  </a:cubicBezTo>
                </a:path>
              </a:pathLst>
            </a:custGeom>
            <a:ln>
              <a:solidFill>
                <a:srgbClr val="FFFF00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EC164A-01EF-5F48-8ECC-B8DC03F63C46}"/>
              </a:ext>
            </a:extLst>
          </p:cNvPr>
          <p:cNvCxnSpPr>
            <a:cxnSpLocks/>
          </p:cNvCxnSpPr>
          <p:nvPr/>
        </p:nvCxnSpPr>
        <p:spPr>
          <a:xfrm flipV="1">
            <a:off x="7461889" y="3032147"/>
            <a:ext cx="0" cy="132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97A7E7-114C-6D4B-AE46-97E755C71CEC}"/>
              </a:ext>
            </a:extLst>
          </p:cNvPr>
          <p:cNvCxnSpPr>
            <a:cxnSpLocks/>
          </p:cNvCxnSpPr>
          <p:nvPr/>
        </p:nvCxnSpPr>
        <p:spPr>
          <a:xfrm>
            <a:off x="6604662" y="4007057"/>
            <a:ext cx="3859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579ACBF3-5064-7143-8335-6E969BB0851D}"/>
              </a:ext>
            </a:extLst>
          </p:cNvPr>
          <p:cNvSpPr/>
          <p:nvPr/>
        </p:nvSpPr>
        <p:spPr>
          <a:xfrm>
            <a:off x="6704002" y="3004070"/>
            <a:ext cx="28571" cy="1328520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D0F04A-C400-284C-9780-B069FD58762B}"/>
              </a:ext>
            </a:extLst>
          </p:cNvPr>
          <p:cNvSpPr txBox="1"/>
          <p:nvPr/>
        </p:nvSpPr>
        <p:spPr>
          <a:xfrm>
            <a:off x="10202681" y="3967282"/>
            <a:ext cx="216591" cy="23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D6EEB8D-E082-0243-9061-EB498F665ACB}"/>
              </a:ext>
            </a:extLst>
          </p:cNvPr>
          <p:cNvSpPr/>
          <p:nvPr/>
        </p:nvSpPr>
        <p:spPr>
          <a:xfrm>
            <a:off x="9950461" y="3064036"/>
            <a:ext cx="159764" cy="1525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7E64E4A-AB74-D24A-9684-0684356E5504}"/>
                  </a:ext>
                </a:extLst>
              </p:cNvPr>
              <p:cNvSpPr txBox="1"/>
              <p:nvPr/>
            </p:nvSpPr>
            <p:spPr>
              <a:xfrm>
                <a:off x="10083634" y="3013123"/>
                <a:ext cx="541515" cy="173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7E64E4A-AB74-D24A-9684-0684356E5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634" y="3013123"/>
                <a:ext cx="541515" cy="173105"/>
              </a:xfrm>
              <a:prstGeom prst="rect">
                <a:avLst/>
              </a:prstGeom>
              <a:blipFill>
                <a:blip r:embed="rId2"/>
                <a:stretch>
                  <a:fillRect l="-18182" r="-63636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F10B40C5-1774-7849-AA9B-A9AFAA31C07D}"/>
              </a:ext>
            </a:extLst>
          </p:cNvPr>
          <p:cNvSpPr/>
          <p:nvPr/>
        </p:nvSpPr>
        <p:spPr>
          <a:xfrm>
            <a:off x="6604662" y="4168423"/>
            <a:ext cx="216426" cy="19839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1DB40C5-295F-8643-BB82-9193E8903B0C}"/>
              </a:ext>
            </a:extLst>
          </p:cNvPr>
          <p:cNvSpPr/>
          <p:nvPr/>
        </p:nvSpPr>
        <p:spPr>
          <a:xfrm>
            <a:off x="7413512" y="3969028"/>
            <a:ext cx="82482" cy="760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C34F23-24ED-434C-A743-7878A426F358}"/>
              </a:ext>
            </a:extLst>
          </p:cNvPr>
          <p:cNvSpPr txBox="1"/>
          <p:nvPr/>
        </p:nvSpPr>
        <p:spPr>
          <a:xfrm>
            <a:off x="7454753" y="3989325"/>
            <a:ext cx="113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1E2E11-1DBC-9B46-88E8-27222C63949B}"/>
              </a:ext>
            </a:extLst>
          </p:cNvPr>
          <p:cNvCxnSpPr/>
          <p:nvPr/>
        </p:nvCxnSpPr>
        <p:spPr>
          <a:xfrm>
            <a:off x="6778192" y="3534411"/>
            <a:ext cx="6353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7682D6-1C58-014D-97A9-F15FD0F0C286}"/>
                  </a:ext>
                </a:extLst>
              </p:cNvPr>
              <p:cNvSpPr txBox="1"/>
              <p:nvPr/>
            </p:nvSpPr>
            <p:spPr>
              <a:xfrm>
                <a:off x="7034725" y="3405619"/>
                <a:ext cx="120412" cy="173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7682D6-1C58-014D-97A9-F15FD0F0C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725" y="3405619"/>
                <a:ext cx="120412" cy="173105"/>
              </a:xfrm>
              <a:prstGeom prst="rect">
                <a:avLst/>
              </a:prstGeom>
              <a:blipFill>
                <a:blip r:embed="rId3"/>
                <a:stretch>
                  <a:fillRect l="-80000" r="-90000" b="-10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DCA666-9583-9745-B6D6-EA229ACBB6FC}"/>
                  </a:ext>
                </a:extLst>
              </p:cNvPr>
              <p:cNvSpPr txBox="1"/>
              <p:nvPr/>
            </p:nvSpPr>
            <p:spPr>
              <a:xfrm>
                <a:off x="5850998" y="4537774"/>
                <a:ext cx="1183727" cy="322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DCA666-9583-9745-B6D6-EA229ACBB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998" y="4537774"/>
                <a:ext cx="1183727" cy="322930"/>
              </a:xfrm>
              <a:prstGeom prst="rect">
                <a:avLst/>
              </a:prstGeom>
              <a:blipFill>
                <a:blip r:embed="rId4"/>
                <a:stretch>
                  <a:fillRect l="-8511" r="-61702" b="-7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F01B61E8-9F89-0C4A-863B-E4C5635138E6}"/>
              </a:ext>
            </a:extLst>
          </p:cNvPr>
          <p:cNvSpPr txBox="1"/>
          <p:nvPr/>
        </p:nvSpPr>
        <p:spPr>
          <a:xfrm>
            <a:off x="9966475" y="3281123"/>
            <a:ext cx="155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9DFCF9-3D87-DE45-8EA3-F27738A779D4}"/>
              </a:ext>
            </a:extLst>
          </p:cNvPr>
          <p:cNvCxnSpPr>
            <a:cxnSpLocks/>
          </p:cNvCxnSpPr>
          <p:nvPr/>
        </p:nvCxnSpPr>
        <p:spPr>
          <a:xfrm flipH="1">
            <a:off x="6729814" y="3142044"/>
            <a:ext cx="3263468" cy="11220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873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each vertex (Matrix multiplication)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761-A716-E04B-B129-EBAC6AD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9" y="1195350"/>
            <a:ext cx="6286500" cy="5181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1723EA4-CF17-F247-9B10-98C0144BA1BC}"/>
              </a:ext>
            </a:extLst>
          </p:cNvPr>
          <p:cNvSpPr/>
          <p:nvPr/>
        </p:nvSpPr>
        <p:spPr>
          <a:xfrm rot="21067774">
            <a:off x="1115809" y="1723534"/>
            <a:ext cx="7096540" cy="3170583"/>
          </a:xfrm>
          <a:custGeom>
            <a:avLst/>
            <a:gdLst>
              <a:gd name="connsiteX0" fmla="*/ 99392 w 7096540"/>
              <a:gd name="connsiteY0" fmla="*/ 2584174 h 3170583"/>
              <a:gd name="connsiteX1" fmla="*/ 6967331 w 7096540"/>
              <a:gd name="connsiteY1" fmla="*/ 19878 h 3170583"/>
              <a:gd name="connsiteX2" fmla="*/ 3896140 w 7096540"/>
              <a:gd name="connsiteY2" fmla="*/ 0 h 3170583"/>
              <a:gd name="connsiteX3" fmla="*/ 0 w 7096540"/>
              <a:gd name="connsiteY3" fmla="*/ 2564296 h 3170583"/>
              <a:gd name="connsiteX4" fmla="*/ 0 w 7096540"/>
              <a:gd name="connsiteY4" fmla="*/ 2822713 h 3170583"/>
              <a:gd name="connsiteX5" fmla="*/ 4224131 w 7096540"/>
              <a:gd name="connsiteY5" fmla="*/ 3150705 h 3170583"/>
              <a:gd name="connsiteX6" fmla="*/ 7096540 w 7096540"/>
              <a:gd name="connsiteY6" fmla="*/ 3170583 h 3170583"/>
              <a:gd name="connsiteX7" fmla="*/ 139148 w 7096540"/>
              <a:gd name="connsiteY7" fmla="*/ 2792896 h 3170583"/>
              <a:gd name="connsiteX8" fmla="*/ 99392 w 7096540"/>
              <a:gd name="connsiteY8" fmla="*/ 2584174 h 317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96540" h="3170583">
                <a:moveTo>
                  <a:pt x="99392" y="2584174"/>
                </a:moveTo>
                <a:lnTo>
                  <a:pt x="6967331" y="19878"/>
                </a:lnTo>
                <a:lnTo>
                  <a:pt x="3896140" y="0"/>
                </a:lnTo>
                <a:lnTo>
                  <a:pt x="0" y="2564296"/>
                </a:lnTo>
                <a:lnTo>
                  <a:pt x="0" y="2822713"/>
                </a:lnTo>
                <a:lnTo>
                  <a:pt x="4224131" y="3150705"/>
                </a:lnTo>
                <a:lnTo>
                  <a:pt x="7096540" y="3170583"/>
                </a:lnTo>
                <a:lnTo>
                  <a:pt x="139148" y="2792896"/>
                </a:lnTo>
                <a:lnTo>
                  <a:pt x="99392" y="258417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C8D6F2-C172-9745-A2CB-49BC8BBDCE35}"/>
              </a:ext>
            </a:extLst>
          </p:cNvPr>
          <p:cNvSpPr/>
          <p:nvPr/>
        </p:nvSpPr>
        <p:spPr>
          <a:xfrm rot="21067774">
            <a:off x="1180694" y="1737411"/>
            <a:ext cx="6948765" cy="3165331"/>
          </a:xfrm>
          <a:custGeom>
            <a:avLst/>
            <a:gdLst>
              <a:gd name="connsiteX0" fmla="*/ 59635 w 6957391"/>
              <a:gd name="connsiteY0" fmla="*/ 2534478 h 3130826"/>
              <a:gd name="connsiteX1" fmla="*/ 6858000 w 6957391"/>
              <a:gd name="connsiteY1" fmla="*/ 0 h 3130826"/>
              <a:gd name="connsiteX2" fmla="*/ 6957391 w 6957391"/>
              <a:gd name="connsiteY2" fmla="*/ 3130826 h 3130826"/>
              <a:gd name="connsiteX3" fmla="*/ 0 w 6957391"/>
              <a:gd name="connsiteY3" fmla="*/ 2753139 h 3130826"/>
              <a:gd name="connsiteX4" fmla="*/ 59635 w 6957391"/>
              <a:gd name="connsiteY4" fmla="*/ 2534478 h 3130826"/>
              <a:gd name="connsiteX0" fmla="*/ 0 w 6975394"/>
              <a:gd name="connsiteY0" fmla="*/ 2534478 h 3130826"/>
              <a:gd name="connsiteX1" fmla="*/ 6876003 w 6975394"/>
              <a:gd name="connsiteY1" fmla="*/ 0 h 3130826"/>
              <a:gd name="connsiteX2" fmla="*/ 6975394 w 6975394"/>
              <a:gd name="connsiteY2" fmla="*/ 3130826 h 3130826"/>
              <a:gd name="connsiteX3" fmla="*/ 18003 w 6975394"/>
              <a:gd name="connsiteY3" fmla="*/ 2753139 h 3130826"/>
              <a:gd name="connsiteX4" fmla="*/ 0 w 6975394"/>
              <a:gd name="connsiteY4" fmla="*/ 2534478 h 3130826"/>
              <a:gd name="connsiteX0" fmla="*/ 0 w 6975394"/>
              <a:gd name="connsiteY0" fmla="*/ 2560357 h 3156705"/>
              <a:gd name="connsiteX1" fmla="*/ 6893256 w 6975394"/>
              <a:gd name="connsiteY1" fmla="*/ 0 h 3156705"/>
              <a:gd name="connsiteX2" fmla="*/ 6975394 w 6975394"/>
              <a:gd name="connsiteY2" fmla="*/ 3156705 h 3156705"/>
              <a:gd name="connsiteX3" fmla="*/ 18003 w 6975394"/>
              <a:gd name="connsiteY3" fmla="*/ 2779018 h 3156705"/>
              <a:gd name="connsiteX4" fmla="*/ 0 w 6975394"/>
              <a:gd name="connsiteY4" fmla="*/ 2560357 h 3156705"/>
              <a:gd name="connsiteX0" fmla="*/ 0 w 6932262"/>
              <a:gd name="connsiteY0" fmla="*/ 2560357 h 3165331"/>
              <a:gd name="connsiteX1" fmla="*/ 6893256 w 6932262"/>
              <a:gd name="connsiteY1" fmla="*/ 0 h 3165331"/>
              <a:gd name="connsiteX2" fmla="*/ 6932262 w 6932262"/>
              <a:gd name="connsiteY2" fmla="*/ 3165331 h 3165331"/>
              <a:gd name="connsiteX3" fmla="*/ 18003 w 6932262"/>
              <a:gd name="connsiteY3" fmla="*/ 2779018 h 3165331"/>
              <a:gd name="connsiteX4" fmla="*/ 0 w 6932262"/>
              <a:gd name="connsiteY4" fmla="*/ 2560357 h 3165331"/>
              <a:gd name="connsiteX0" fmla="*/ 16503 w 6948765"/>
              <a:gd name="connsiteY0" fmla="*/ 2560357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16503 w 6948765"/>
              <a:gd name="connsiteY4" fmla="*/ 2560357 h 3165331"/>
              <a:gd name="connsiteX0" fmla="*/ 7877 w 6948765"/>
              <a:gd name="connsiteY0" fmla="*/ 2543105 h 3165331"/>
              <a:gd name="connsiteX1" fmla="*/ 6909759 w 6948765"/>
              <a:gd name="connsiteY1" fmla="*/ 0 h 3165331"/>
              <a:gd name="connsiteX2" fmla="*/ 6948765 w 6948765"/>
              <a:gd name="connsiteY2" fmla="*/ 3165331 h 3165331"/>
              <a:gd name="connsiteX3" fmla="*/ 0 w 6948765"/>
              <a:gd name="connsiteY3" fmla="*/ 2779018 h 3165331"/>
              <a:gd name="connsiteX4" fmla="*/ 7877 w 6948765"/>
              <a:gd name="connsiteY4" fmla="*/ 2543105 h 316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8765" h="3165331">
                <a:moveTo>
                  <a:pt x="7877" y="2543105"/>
                </a:moveTo>
                <a:lnTo>
                  <a:pt x="6909759" y="0"/>
                </a:lnTo>
                <a:lnTo>
                  <a:pt x="6948765" y="3165331"/>
                </a:lnTo>
                <a:lnTo>
                  <a:pt x="0" y="2779018"/>
                </a:lnTo>
                <a:lnTo>
                  <a:pt x="7877" y="2543105"/>
                </a:lnTo>
                <a:close/>
              </a:path>
            </a:pathLst>
          </a:custGeom>
          <a:solidFill>
            <a:schemeClr val="accent2">
              <a:lumMod val="75000"/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E52885-6BE3-C74D-A21A-272CF307876D}"/>
              </a:ext>
            </a:extLst>
          </p:cNvPr>
          <p:cNvSpPr/>
          <p:nvPr/>
        </p:nvSpPr>
        <p:spPr>
          <a:xfrm>
            <a:off x="7115826" y="2885458"/>
            <a:ext cx="159764" cy="1525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F47FA1A-5B7C-D544-AB81-10EB0E694685}"/>
              </a:ext>
            </a:extLst>
          </p:cNvPr>
          <p:cNvSpPr/>
          <p:nvPr/>
        </p:nvSpPr>
        <p:spPr>
          <a:xfrm>
            <a:off x="1234965" y="4617309"/>
            <a:ext cx="414068" cy="534838"/>
          </a:xfrm>
          <a:custGeom>
            <a:avLst/>
            <a:gdLst>
              <a:gd name="connsiteX0" fmla="*/ 0 w 414068"/>
              <a:gd name="connsiteY0" fmla="*/ 34506 h 534838"/>
              <a:gd name="connsiteX1" fmla="*/ 8626 w 414068"/>
              <a:gd name="connsiteY1" fmla="*/ 526212 h 534838"/>
              <a:gd name="connsiteX2" fmla="*/ 414068 w 414068"/>
              <a:gd name="connsiteY2" fmla="*/ 534838 h 534838"/>
              <a:gd name="connsiteX3" fmla="*/ 414068 w 414068"/>
              <a:gd name="connsiteY3" fmla="*/ 0 h 534838"/>
              <a:gd name="connsiteX4" fmla="*/ 0 w 414068"/>
              <a:gd name="connsiteY4" fmla="*/ 34506 h 53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68" h="534838">
                <a:moveTo>
                  <a:pt x="0" y="34506"/>
                </a:moveTo>
                <a:lnTo>
                  <a:pt x="8626" y="526212"/>
                </a:lnTo>
                <a:lnTo>
                  <a:pt x="414068" y="534838"/>
                </a:lnTo>
                <a:lnTo>
                  <a:pt x="414068" y="0"/>
                </a:lnTo>
                <a:lnTo>
                  <a:pt x="0" y="3450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975967-E16C-074D-8D94-2137EE375F57}"/>
              </a:ext>
            </a:extLst>
          </p:cNvPr>
          <p:cNvSpPr/>
          <p:nvPr/>
        </p:nvSpPr>
        <p:spPr>
          <a:xfrm>
            <a:off x="1401493" y="4884728"/>
            <a:ext cx="143481" cy="1315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F59EA43A-DB48-1043-9115-44A794E524E2}"/>
              </a:ext>
            </a:extLst>
          </p:cNvPr>
          <p:cNvSpPr/>
          <p:nvPr/>
        </p:nvSpPr>
        <p:spPr>
          <a:xfrm rot="9625747">
            <a:off x="1435704" y="3899702"/>
            <a:ext cx="5830069" cy="134719"/>
          </a:xfrm>
          <a:prstGeom prst="striped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1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8302-3AB1-7149-9636-43B130A0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`in-between’ spaces?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A57FB7D-F590-EB4E-AE17-53C98340D04D}"/>
              </a:ext>
            </a:extLst>
          </p:cNvPr>
          <p:cNvSpPr/>
          <p:nvPr/>
        </p:nvSpPr>
        <p:spPr>
          <a:xfrm>
            <a:off x="700128" y="2389517"/>
            <a:ext cx="5462288" cy="3457397"/>
          </a:xfrm>
          <a:custGeom>
            <a:avLst/>
            <a:gdLst>
              <a:gd name="connsiteX0" fmla="*/ 0 w 414068"/>
              <a:gd name="connsiteY0" fmla="*/ 34506 h 534838"/>
              <a:gd name="connsiteX1" fmla="*/ 8626 w 414068"/>
              <a:gd name="connsiteY1" fmla="*/ 526212 h 534838"/>
              <a:gd name="connsiteX2" fmla="*/ 414068 w 414068"/>
              <a:gd name="connsiteY2" fmla="*/ 534838 h 534838"/>
              <a:gd name="connsiteX3" fmla="*/ 414068 w 414068"/>
              <a:gd name="connsiteY3" fmla="*/ 0 h 534838"/>
              <a:gd name="connsiteX4" fmla="*/ 0 w 414068"/>
              <a:gd name="connsiteY4" fmla="*/ 34506 h 53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68" h="534838">
                <a:moveTo>
                  <a:pt x="0" y="34506"/>
                </a:moveTo>
                <a:lnTo>
                  <a:pt x="8626" y="526212"/>
                </a:lnTo>
                <a:lnTo>
                  <a:pt x="414068" y="534838"/>
                </a:lnTo>
                <a:lnTo>
                  <a:pt x="414068" y="0"/>
                </a:lnTo>
                <a:lnTo>
                  <a:pt x="0" y="3450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D04F7E-B231-0E45-993E-19DF76B3E18C}"/>
              </a:ext>
            </a:extLst>
          </p:cNvPr>
          <p:cNvGrpSpPr/>
          <p:nvPr/>
        </p:nvGrpSpPr>
        <p:grpSpPr>
          <a:xfrm>
            <a:off x="4578324" y="3544757"/>
            <a:ext cx="572492" cy="1212703"/>
            <a:chOff x="4578324" y="3544757"/>
            <a:chExt cx="572492" cy="12127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975967-E16C-074D-8D94-2137EE375F57}"/>
                </a:ext>
              </a:extLst>
            </p:cNvPr>
            <p:cNvSpPr/>
            <p:nvPr/>
          </p:nvSpPr>
          <p:spPr>
            <a:xfrm>
              <a:off x="5007335" y="4625935"/>
              <a:ext cx="143481" cy="1315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A4D79-14EB-1D4C-856C-AF19AB4A68DF}"/>
                </a:ext>
              </a:extLst>
            </p:cNvPr>
            <p:cNvSpPr/>
            <p:nvPr/>
          </p:nvSpPr>
          <p:spPr>
            <a:xfrm>
              <a:off x="4578324" y="3544757"/>
              <a:ext cx="143481" cy="1315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27D24C83-6FE9-4041-A7DE-B28A80AC7C43}"/>
              </a:ext>
            </a:extLst>
          </p:cNvPr>
          <p:cNvSpPr/>
          <p:nvPr/>
        </p:nvSpPr>
        <p:spPr>
          <a:xfrm>
            <a:off x="2622437" y="4757460"/>
            <a:ext cx="143481" cy="1315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2F565D-0158-0D41-B10F-9E28D7B8EDB7}"/>
              </a:ext>
            </a:extLst>
          </p:cNvPr>
          <p:cNvSpPr txBox="1"/>
          <p:nvPr/>
        </p:nvSpPr>
        <p:spPr>
          <a:xfrm>
            <a:off x="4013834" y="4256603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095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812</TotalTime>
  <Words>904</Words>
  <Application>Microsoft Macintosh PowerPoint</Application>
  <PresentationFormat>Widescreen</PresentationFormat>
  <Paragraphs>370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Calisto MT</vt:lpstr>
      <vt:lpstr>Cambria Math</vt:lpstr>
      <vt:lpstr>Wingdings 2</vt:lpstr>
      <vt:lpstr>Slate</vt:lpstr>
      <vt:lpstr>Computer Graphics Rendering</vt:lpstr>
      <vt:lpstr>Fast rendering?</vt:lpstr>
      <vt:lpstr>Fast rendering?</vt:lpstr>
      <vt:lpstr>Fast rendering?</vt:lpstr>
      <vt:lpstr>Ray tracing – slow but physically based</vt:lpstr>
      <vt:lpstr>How else can we render?</vt:lpstr>
      <vt:lpstr>Remember our projective transformation?</vt:lpstr>
      <vt:lpstr>Project each vertex (Matrix multiplication)</vt:lpstr>
      <vt:lpstr>What about `in-between’ spaces?</vt:lpstr>
      <vt:lpstr>Rasterisation</vt:lpstr>
      <vt:lpstr>Considerations</vt:lpstr>
      <vt:lpstr> … 1994</vt:lpstr>
      <vt:lpstr> … 1992</vt:lpstr>
      <vt:lpstr> … 2004</vt:lpstr>
      <vt:lpstr> … 2010</vt:lpstr>
      <vt:lpstr>Developing applications</vt:lpstr>
      <vt:lpstr>Real-time rendering APIs</vt:lpstr>
      <vt:lpstr>The big picture</vt:lpstr>
      <vt:lpstr>What is Vulkan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– which part of the pipeline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211</cp:revision>
  <dcterms:created xsi:type="dcterms:W3CDTF">2019-09-17T08:37:08Z</dcterms:created>
  <dcterms:modified xsi:type="dcterms:W3CDTF">2024-11-13T17:09:36Z</dcterms:modified>
</cp:coreProperties>
</file>